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8" r:id="rId1"/>
  </p:sldMasterIdLst>
  <p:notesMasterIdLst>
    <p:notesMasterId r:id="rId15"/>
  </p:notesMasterIdLst>
  <p:sldIdLst>
    <p:sldId id="256" r:id="rId2"/>
    <p:sldId id="257" r:id="rId3"/>
    <p:sldId id="262" r:id="rId4"/>
    <p:sldId id="258" r:id="rId5"/>
    <p:sldId id="264" r:id="rId6"/>
    <p:sldId id="259" r:id="rId7"/>
    <p:sldId id="260" r:id="rId8"/>
    <p:sldId id="265" r:id="rId9"/>
    <p:sldId id="266" r:id="rId10"/>
    <p:sldId id="261" r:id="rId11"/>
    <p:sldId id="263" r:id="rId12"/>
    <p:sldId id="267" r:id="rId13"/>
    <p:sldId id="268" r:id="rId14"/>
  </p:sldIdLst>
  <p:sldSz cx="9906000" cy="6858000" type="A4"/>
  <p:notesSz cx="6735763" cy="9866313"/>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既定のセクション" id="{18CEC637-5B14-4461-81FA-5A639EEB8D92}">
          <p14:sldIdLst>
            <p14:sldId id="256"/>
            <p14:sldId id="257"/>
            <p14:sldId id="262"/>
            <p14:sldId id="258"/>
            <p14:sldId id="264"/>
            <p14:sldId id="259"/>
            <p14:sldId id="260"/>
            <p14:sldId id="265"/>
            <p14:sldId id="266"/>
            <p14:sldId id="261"/>
            <p14:sldId id="263"/>
            <p14:sldId id="267"/>
            <p14:sldId id="268"/>
          </p14:sldIdLst>
        </p14:section>
        <p14:section name="タイトルなしのセクション" id="{855DEB2A-ED70-47CD-B777-0C624D41FCE5}">
          <p14:sldIdLst/>
        </p14:section>
      </p14:sectionLst>
    </p:ex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tokyo09" initials="t" lastIdx="1" clrIdx="0">
    <p:extLst>
      <p:ext uri="{19B8F6BF-5375-455C-9EA6-DF929625EA0E}">
        <p15:presenceInfo xmlns:p15="http://schemas.microsoft.com/office/powerpoint/2012/main" userId="tokyo09"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prnPr scaleToFitPaper="1"/>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A50021"/>
    <a:srgbClr val="800000"/>
    <a:srgbClr val="33333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中間スタイル 2 - アクセント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0481" autoAdjust="0"/>
    <p:restoredTop sz="94614" autoAdjust="0"/>
  </p:normalViewPr>
  <p:slideViewPr>
    <p:cSldViewPr snapToGrid="0">
      <p:cViewPr varScale="1">
        <p:scale>
          <a:sx n="108" d="100"/>
          <a:sy n="108" d="100"/>
        </p:scale>
        <p:origin x="1170" y="108"/>
      </p:cViewPr>
      <p:guideLst/>
    </p:cSldViewPr>
  </p:slideViewPr>
  <p:notesTextViewPr>
    <p:cViewPr>
      <p:scale>
        <a:sx n="1" d="1"/>
        <a:sy n="1" d="1"/>
      </p:scale>
      <p:origin x="0" y="0"/>
    </p:cViewPr>
  </p:notesTextViewPr>
  <p:sorterViewPr>
    <p:cViewPr varScale="1">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commentAuthors" Target="commentAuthors.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売上高</c:v>
                </c:pt>
              </c:strCache>
            </c:strRef>
          </c:tx>
          <c:spPr>
            <a:solidFill>
              <a:srgbClr val="A50021"/>
            </a:solidFill>
          </c:spPr>
          <c:dPt>
            <c:idx val="0"/>
            <c:bubble3D val="0"/>
            <c:spPr>
              <a:solidFill>
                <a:srgbClr val="A50021"/>
              </a:solidFill>
              <a:ln w="19050">
                <a:solidFill>
                  <a:schemeClr val="lt1"/>
                </a:solidFill>
              </a:ln>
              <a:effectLst/>
            </c:spPr>
            <c:extLst>
              <c:ext xmlns:c16="http://schemas.microsoft.com/office/drawing/2014/chart" uri="{C3380CC4-5D6E-409C-BE32-E72D297353CC}">
                <c16:uniqueId val="{00000003-B257-4D23-90A4-48ABD8FEDFD6}"/>
              </c:ext>
            </c:extLst>
          </c:dPt>
          <c:dPt>
            <c:idx val="1"/>
            <c:bubble3D val="0"/>
            <c:spPr>
              <a:solidFill>
                <a:schemeClr val="bg1">
                  <a:lumMod val="65000"/>
                </a:schemeClr>
              </a:solidFill>
              <a:ln w="19050">
                <a:solidFill>
                  <a:schemeClr val="lt1"/>
                </a:solidFill>
              </a:ln>
              <a:effectLst/>
            </c:spPr>
            <c:extLst>
              <c:ext xmlns:c16="http://schemas.microsoft.com/office/drawing/2014/chart" uri="{C3380CC4-5D6E-409C-BE32-E72D297353CC}">
                <c16:uniqueId val="{00000004-B257-4D23-90A4-48ABD8FEDFD6}"/>
              </c:ext>
            </c:extLst>
          </c:dPt>
          <c:cat>
            <c:strRef>
              <c:f>Sheet1!$A$2:$A$3</c:f>
              <c:strCache>
                <c:ptCount val="2"/>
                <c:pt idx="0">
                  <c:v>ユニフォーム物販</c:v>
                </c:pt>
                <c:pt idx="1">
                  <c:v>レンタルユニフォーム</c:v>
                </c:pt>
              </c:strCache>
            </c:strRef>
          </c:cat>
          <c:val>
            <c:numRef>
              <c:f>Sheet1!$B$2:$B$3</c:f>
              <c:numCache>
                <c:formatCode>General</c:formatCode>
                <c:ptCount val="2"/>
                <c:pt idx="0">
                  <c:v>16.2</c:v>
                </c:pt>
                <c:pt idx="1">
                  <c:v>3.8</c:v>
                </c:pt>
              </c:numCache>
            </c:numRef>
          </c:val>
          <c:extLst>
            <c:ext xmlns:c16="http://schemas.microsoft.com/office/drawing/2014/chart" uri="{C3380CC4-5D6E-409C-BE32-E72D297353CC}">
              <c16:uniqueId val="{00000000-B257-4D23-90A4-48ABD8FEDFD6}"/>
            </c:ext>
          </c:extLst>
        </c:ser>
        <c:dLbls>
          <c:showLegendKey val="0"/>
          <c:showVal val="0"/>
          <c:showCatName val="0"/>
          <c:showSerName val="0"/>
          <c:showPercent val="0"/>
          <c:showBubbleSize val="0"/>
          <c:showLeaderLines val="1"/>
        </c:dLbls>
        <c:firstSliceAng val="0"/>
        <c:holeSize val="75"/>
      </c:doughnut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ja-JP"/>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2CC5C25-C494-477B-93F0-8F66564D8FED}" type="doc">
      <dgm:prSet loTypeId="urn:microsoft.com/office/officeart/2008/layout/AlternatingHexagons" loCatId="list" qsTypeId="urn:microsoft.com/office/officeart/2005/8/quickstyle/simple1" qsCatId="simple" csTypeId="urn:microsoft.com/office/officeart/2005/8/colors/accent1_2" csCatId="accent1" phldr="1"/>
      <dgm:spPr/>
      <dgm:t>
        <a:bodyPr/>
        <a:lstStyle/>
        <a:p>
          <a:endParaRPr kumimoji="1" lang="ja-JP" altLang="en-US"/>
        </a:p>
      </dgm:t>
    </dgm:pt>
    <dgm:pt modelId="{CFE43343-C01F-449A-97B4-3A41198E28C3}">
      <dgm:prSet phldrT="[テキスト]" custT="1"/>
      <dgm:spPr>
        <a:solidFill>
          <a:schemeClr val="bg1">
            <a:lumMod val="65000"/>
          </a:schemeClr>
        </a:solidFill>
      </dgm:spPr>
      <dgm:t>
        <a:bodyPr/>
        <a:lstStyle/>
        <a:p>
          <a:r>
            <a:rPr kumimoji="1" lang="ja-JP" altLang="en-US" sz="1400" b="1" dirty="0">
              <a:solidFill>
                <a:schemeClr val="tx1"/>
              </a:solidFill>
            </a:rPr>
            <a:t>塗装</a:t>
          </a:r>
        </a:p>
      </dgm:t>
    </dgm:pt>
    <dgm:pt modelId="{3CBCA6FE-CD08-4071-A3E6-1B9307AD966B}" type="parTrans" cxnId="{8BD6B517-B28F-45F2-89C6-F8DA2D2F215E}">
      <dgm:prSet/>
      <dgm:spPr/>
      <dgm:t>
        <a:bodyPr/>
        <a:lstStyle/>
        <a:p>
          <a:endParaRPr kumimoji="1" lang="ja-JP" altLang="en-US"/>
        </a:p>
      </dgm:t>
    </dgm:pt>
    <dgm:pt modelId="{E8EB921F-7304-44F4-AEFE-5F40546A6323}" type="sibTrans" cxnId="{8BD6B517-B28F-45F2-89C6-F8DA2D2F215E}">
      <dgm:prSet custT="1"/>
      <dgm:spPr>
        <a:solidFill>
          <a:schemeClr val="bg1">
            <a:lumMod val="65000"/>
          </a:schemeClr>
        </a:solidFill>
      </dgm:spPr>
      <dgm:t>
        <a:bodyPr/>
        <a:lstStyle/>
        <a:p>
          <a:r>
            <a:rPr kumimoji="1" lang="ja-JP" altLang="en-US" sz="1400" b="1" dirty="0">
              <a:solidFill>
                <a:schemeClr val="tx1"/>
              </a:solidFill>
            </a:rPr>
            <a:t>アスベスト除去</a:t>
          </a:r>
        </a:p>
      </dgm:t>
    </dgm:pt>
    <dgm:pt modelId="{84F2985E-9D5A-4273-97A1-A3E5087CC398}">
      <dgm:prSet phldrT="[テキスト]" custT="1"/>
      <dgm:spPr>
        <a:solidFill>
          <a:srgbClr val="A50021"/>
        </a:solidFill>
      </dgm:spPr>
      <dgm:t>
        <a:bodyPr/>
        <a:lstStyle/>
        <a:p>
          <a:r>
            <a:rPr kumimoji="1" lang="ja-JP" altLang="en-US" sz="1200" dirty="0"/>
            <a:t>ナッパー</a:t>
          </a:r>
        </a:p>
      </dgm:t>
    </dgm:pt>
    <dgm:pt modelId="{FDD08225-73C9-4DEE-B201-58D1B2BFD204}" type="parTrans" cxnId="{404E157D-0E7D-41AF-9551-443C1B9B9FD2}">
      <dgm:prSet/>
      <dgm:spPr/>
      <dgm:t>
        <a:bodyPr/>
        <a:lstStyle/>
        <a:p>
          <a:endParaRPr kumimoji="1" lang="ja-JP" altLang="en-US"/>
        </a:p>
      </dgm:t>
    </dgm:pt>
    <dgm:pt modelId="{147A9AA3-7DC9-4B51-B42C-60D1903E41C9}" type="sibTrans" cxnId="{404E157D-0E7D-41AF-9551-443C1B9B9FD2}">
      <dgm:prSet custT="1"/>
      <dgm:spPr>
        <a:solidFill>
          <a:schemeClr val="bg1">
            <a:lumMod val="65000"/>
          </a:schemeClr>
        </a:solidFill>
      </dgm:spPr>
      <dgm:t>
        <a:bodyPr/>
        <a:lstStyle/>
        <a:p>
          <a:r>
            <a:rPr kumimoji="1" lang="ja-JP" altLang="en-US" sz="1400" b="1" dirty="0">
              <a:solidFill>
                <a:schemeClr val="tx1"/>
              </a:solidFill>
            </a:rPr>
            <a:t>清掃</a:t>
          </a:r>
        </a:p>
      </dgm:t>
    </dgm:pt>
    <dgm:pt modelId="{9BB1CEE0-A390-4182-BCA3-ACE467FE7698}">
      <dgm:prSet phldrT="[テキスト]" custT="1"/>
      <dgm:spPr>
        <a:solidFill>
          <a:schemeClr val="bg1">
            <a:lumMod val="65000"/>
          </a:schemeClr>
        </a:solidFill>
      </dgm:spPr>
      <dgm:t>
        <a:bodyPr/>
        <a:lstStyle/>
        <a:p>
          <a:r>
            <a:rPr kumimoji="1" lang="ja-JP" altLang="en-US" sz="1400" b="1" dirty="0">
              <a:solidFill>
                <a:schemeClr val="tx1"/>
              </a:solidFill>
            </a:rPr>
            <a:t>焼却炉解体</a:t>
          </a:r>
        </a:p>
      </dgm:t>
    </dgm:pt>
    <dgm:pt modelId="{F3F8F899-911E-45EB-8F8E-587324C6E189}" type="parTrans" cxnId="{413784B0-E279-4BB6-BDDA-0C8181D30FF5}">
      <dgm:prSet/>
      <dgm:spPr/>
      <dgm:t>
        <a:bodyPr/>
        <a:lstStyle/>
        <a:p>
          <a:endParaRPr kumimoji="1" lang="ja-JP" altLang="en-US"/>
        </a:p>
      </dgm:t>
    </dgm:pt>
    <dgm:pt modelId="{47FFA048-0380-4A43-A5D2-0A6AE54A4BA2}" type="sibTrans" cxnId="{413784B0-E279-4BB6-BDDA-0C8181D30FF5}">
      <dgm:prSet custT="1"/>
      <dgm:spPr>
        <a:solidFill>
          <a:schemeClr val="bg1">
            <a:lumMod val="65000"/>
          </a:schemeClr>
        </a:solidFill>
      </dgm:spPr>
      <dgm:t>
        <a:bodyPr/>
        <a:lstStyle/>
        <a:p>
          <a:r>
            <a:rPr kumimoji="1" lang="ja-JP" altLang="en-US" sz="1400" b="1" dirty="0">
              <a:solidFill>
                <a:schemeClr val="tx1"/>
              </a:solidFill>
            </a:rPr>
            <a:t>セメント製造</a:t>
          </a:r>
        </a:p>
      </dgm:t>
    </dgm:pt>
    <dgm:pt modelId="{F202D766-6129-470F-A951-FB3C72088184}">
      <dgm:prSet custT="1"/>
      <dgm:spPr>
        <a:solidFill>
          <a:schemeClr val="bg1">
            <a:lumMod val="65000"/>
          </a:schemeClr>
        </a:solidFill>
      </dgm:spPr>
      <dgm:t>
        <a:bodyPr/>
        <a:lstStyle/>
        <a:p>
          <a:r>
            <a:rPr lang="ja-JP" altLang="en-US" sz="1400" b="1" dirty="0">
              <a:solidFill>
                <a:schemeClr val="tx1"/>
              </a:solidFill>
            </a:rPr>
            <a:t>金属</a:t>
          </a:r>
          <a:endParaRPr lang="en-US" altLang="ja-JP" sz="1400" b="1" dirty="0">
            <a:solidFill>
              <a:schemeClr val="tx1"/>
            </a:solidFill>
          </a:endParaRPr>
        </a:p>
        <a:p>
          <a:r>
            <a:rPr lang="ja-JP" altLang="en-US" sz="1400" b="1" dirty="0">
              <a:solidFill>
                <a:schemeClr val="tx1"/>
              </a:solidFill>
            </a:rPr>
            <a:t>加工</a:t>
          </a:r>
        </a:p>
      </dgm:t>
    </dgm:pt>
    <dgm:pt modelId="{11E05532-549F-44A6-A7EA-932DA66AAC74}" type="parTrans" cxnId="{91BA8B0C-3274-4A1F-9201-8AC6C65C8FC7}">
      <dgm:prSet/>
      <dgm:spPr/>
      <dgm:t>
        <a:bodyPr/>
        <a:lstStyle/>
        <a:p>
          <a:endParaRPr kumimoji="1" lang="ja-JP" altLang="en-US"/>
        </a:p>
      </dgm:t>
    </dgm:pt>
    <dgm:pt modelId="{BE1277F7-C41A-4B09-A8E7-32FFA902B843}" type="sibTrans" cxnId="{91BA8B0C-3274-4A1F-9201-8AC6C65C8FC7}">
      <dgm:prSet custT="1"/>
      <dgm:spPr>
        <a:solidFill>
          <a:schemeClr val="bg1">
            <a:lumMod val="65000"/>
          </a:schemeClr>
        </a:solidFill>
      </dgm:spPr>
      <dgm:t>
        <a:bodyPr/>
        <a:lstStyle/>
        <a:p>
          <a:r>
            <a:rPr kumimoji="1" lang="ja-JP" altLang="en-US" sz="1400" b="1" dirty="0">
              <a:solidFill>
                <a:schemeClr val="tx1"/>
              </a:solidFill>
            </a:rPr>
            <a:t>製薬業</a:t>
          </a:r>
        </a:p>
      </dgm:t>
    </dgm:pt>
    <dgm:pt modelId="{ABEE10F0-CD11-432F-B93D-F701A194077E}">
      <dgm:prSet custT="1"/>
      <dgm:spPr>
        <a:solidFill>
          <a:schemeClr val="bg1">
            <a:lumMod val="65000"/>
          </a:schemeClr>
        </a:solidFill>
      </dgm:spPr>
      <dgm:t>
        <a:bodyPr/>
        <a:lstStyle/>
        <a:p>
          <a:r>
            <a:rPr lang="ja-JP" altLang="en-US" sz="1400" b="1" dirty="0">
              <a:solidFill>
                <a:schemeClr val="tx1"/>
              </a:solidFill>
            </a:rPr>
            <a:t>介護</a:t>
          </a:r>
          <a:endParaRPr lang="en-US" altLang="ja-JP" sz="1400" b="1" dirty="0">
            <a:solidFill>
              <a:schemeClr val="tx1"/>
            </a:solidFill>
          </a:endParaRPr>
        </a:p>
        <a:p>
          <a:r>
            <a:rPr lang="ja-JP" altLang="en-US" sz="1400" b="1" dirty="0">
              <a:solidFill>
                <a:schemeClr val="tx1"/>
              </a:solidFill>
            </a:rPr>
            <a:t>施設</a:t>
          </a:r>
          <a:endParaRPr lang="en-US" altLang="ja-JP" sz="1400" b="1" dirty="0">
            <a:solidFill>
              <a:schemeClr val="tx1"/>
            </a:solidFill>
          </a:endParaRPr>
        </a:p>
      </dgm:t>
    </dgm:pt>
    <dgm:pt modelId="{00713E89-F030-4945-A065-6901C2A09C19}" type="parTrans" cxnId="{B3C397CF-8068-42B4-B05C-197DD847131D}">
      <dgm:prSet/>
      <dgm:spPr/>
      <dgm:t>
        <a:bodyPr/>
        <a:lstStyle/>
        <a:p>
          <a:endParaRPr kumimoji="1" lang="ja-JP" altLang="en-US"/>
        </a:p>
      </dgm:t>
    </dgm:pt>
    <dgm:pt modelId="{F9FF6194-3263-42F5-93E3-BBDB643E40C2}" type="sibTrans" cxnId="{B3C397CF-8068-42B4-B05C-197DD847131D}">
      <dgm:prSet custT="1"/>
      <dgm:spPr>
        <a:solidFill>
          <a:schemeClr val="bg1">
            <a:lumMod val="65000"/>
          </a:schemeClr>
        </a:solidFill>
      </dgm:spPr>
      <dgm:t>
        <a:bodyPr/>
        <a:lstStyle/>
        <a:p>
          <a:r>
            <a:rPr kumimoji="1" lang="ja-JP" altLang="en-US" sz="1400" b="1" dirty="0">
              <a:solidFill>
                <a:schemeClr val="tx1"/>
              </a:solidFill>
            </a:rPr>
            <a:t>建設業</a:t>
          </a:r>
        </a:p>
      </dgm:t>
    </dgm:pt>
    <dgm:pt modelId="{A5964EBC-08D9-4C56-8942-9F862878032F}" type="pres">
      <dgm:prSet presAssocID="{A2CC5C25-C494-477B-93F0-8F66564D8FED}" presName="Name0" presStyleCnt="0">
        <dgm:presLayoutVars>
          <dgm:chMax/>
          <dgm:chPref/>
          <dgm:dir/>
          <dgm:animLvl val="lvl"/>
        </dgm:presLayoutVars>
      </dgm:prSet>
      <dgm:spPr/>
    </dgm:pt>
    <dgm:pt modelId="{CC33C8E0-1883-4992-B442-108839E4A850}" type="pres">
      <dgm:prSet presAssocID="{CFE43343-C01F-449A-97B4-3A41198E28C3}" presName="composite" presStyleCnt="0"/>
      <dgm:spPr/>
    </dgm:pt>
    <dgm:pt modelId="{71220EAB-5FD3-4DB3-B8FE-AD31309FFCD4}" type="pres">
      <dgm:prSet presAssocID="{CFE43343-C01F-449A-97B4-3A41198E28C3}" presName="Parent1" presStyleLbl="node1" presStyleIdx="0" presStyleCnt="10" custLinFactX="3591" custLinFactNeighborX="100000" custLinFactNeighborY="-126">
        <dgm:presLayoutVars>
          <dgm:chMax val="1"/>
          <dgm:chPref val="1"/>
          <dgm:bulletEnabled val="1"/>
        </dgm:presLayoutVars>
      </dgm:prSet>
      <dgm:spPr/>
    </dgm:pt>
    <dgm:pt modelId="{12FA67B2-8621-4C04-A10A-31FEDA265FD7}" type="pres">
      <dgm:prSet presAssocID="{CFE43343-C01F-449A-97B4-3A41198E28C3}" presName="Childtext1" presStyleLbl="revTx" presStyleIdx="0" presStyleCnt="5">
        <dgm:presLayoutVars>
          <dgm:chMax val="0"/>
          <dgm:chPref val="0"/>
          <dgm:bulletEnabled val="1"/>
        </dgm:presLayoutVars>
      </dgm:prSet>
      <dgm:spPr/>
    </dgm:pt>
    <dgm:pt modelId="{EBB76C68-6CDA-4B43-A61B-79A763ED4B6C}" type="pres">
      <dgm:prSet presAssocID="{CFE43343-C01F-449A-97B4-3A41198E28C3}" presName="BalanceSpacing" presStyleCnt="0"/>
      <dgm:spPr/>
    </dgm:pt>
    <dgm:pt modelId="{4BB69E30-1BFE-435E-BFFC-9BAEA9D560FC}" type="pres">
      <dgm:prSet presAssocID="{CFE43343-C01F-449A-97B4-3A41198E28C3}" presName="BalanceSpacing1" presStyleCnt="0"/>
      <dgm:spPr/>
    </dgm:pt>
    <dgm:pt modelId="{95E58283-CEFF-4313-BFCF-0493EF8B60F7}" type="pres">
      <dgm:prSet presAssocID="{E8EB921F-7304-44F4-AEFE-5F40546A6323}" presName="Accent1Text" presStyleLbl="node1" presStyleIdx="1" presStyleCnt="10" custLinFactX="5407" custLinFactNeighborX="100000" custLinFactNeighborY="-5494"/>
      <dgm:spPr/>
    </dgm:pt>
    <dgm:pt modelId="{7E31F2EF-EDEA-4999-B54B-DA1C16D62517}" type="pres">
      <dgm:prSet presAssocID="{E8EB921F-7304-44F4-AEFE-5F40546A6323}" presName="spaceBetweenRectangles" presStyleCnt="0"/>
      <dgm:spPr/>
    </dgm:pt>
    <dgm:pt modelId="{4B81038B-58E4-4443-AC1E-5FCB9BDA57C1}" type="pres">
      <dgm:prSet presAssocID="{84F2985E-9D5A-4273-97A1-A3E5087CC398}" presName="composite" presStyleCnt="0"/>
      <dgm:spPr/>
    </dgm:pt>
    <dgm:pt modelId="{F87630DC-15F4-4521-A222-E25BC5F5781A}" type="pres">
      <dgm:prSet presAssocID="{84F2985E-9D5A-4273-97A1-A3E5087CC398}" presName="Parent1" presStyleLbl="node1" presStyleIdx="2" presStyleCnt="10">
        <dgm:presLayoutVars>
          <dgm:chMax val="1"/>
          <dgm:chPref val="1"/>
          <dgm:bulletEnabled val="1"/>
        </dgm:presLayoutVars>
      </dgm:prSet>
      <dgm:spPr/>
    </dgm:pt>
    <dgm:pt modelId="{D36ED7F9-D482-4F10-86A4-8770B277462C}" type="pres">
      <dgm:prSet presAssocID="{84F2985E-9D5A-4273-97A1-A3E5087CC398}" presName="Childtext1" presStyleLbl="revTx" presStyleIdx="1" presStyleCnt="5">
        <dgm:presLayoutVars>
          <dgm:chMax val="0"/>
          <dgm:chPref val="0"/>
          <dgm:bulletEnabled val="1"/>
        </dgm:presLayoutVars>
      </dgm:prSet>
      <dgm:spPr/>
    </dgm:pt>
    <dgm:pt modelId="{5895D5EC-C0E6-47BE-9A6A-CACF20F35F8C}" type="pres">
      <dgm:prSet presAssocID="{84F2985E-9D5A-4273-97A1-A3E5087CC398}" presName="BalanceSpacing" presStyleCnt="0"/>
      <dgm:spPr/>
    </dgm:pt>
    <dgm:pt modelId="{0BAFD3BF-D97C-4487-8ED3-CA8B79D65F06}" type="pres">
      <dgm:prSet presAssocID="{84F2985E-9D5A-4273-97A1-A3E5087CC398}" presName="BalanceSpacing1" presStyleCnt="0"/>
      <dgm:spPr/>
    </dgm:pt>
    <dgm:pt modelId="{4A4410EF-548F-427F-B422-21DD53625B79}" type="pres">
      <dgm:prSet presAssocID="{147A9AA3-7DC9-4B51-B42C-60D1903E41C9}" presName="Accent1Text" presStyleLbl="node1" presStyleIdx="3" presStyleCnt="10"/>
      <dgm:spPr/>
    </dgm:pt>
    <dgm:pt modelId="{74E766BA-2349-41D9-8AB9-F581C524A5BC}" type="pres">
      <dgm:prSet presAssocID="{147A9AA3-7DC9-4B51-B42C-60D1903E41C9}" presName="spaceBetweenRectangles" presStyleCnt="0"/>
      <dgm:spPr/>
    </dgm:pt>
    <dgm:pt modelId="{AB59E385-CA97-4675-8330-ECF61DC9C62B}" type="pres">
      <dgm:prSet presAssocID="{9BB1CEE0-A390-4182-BCA3-ACE467FE7698}" presName="composite" presStyleCnt="0"/>
      <dgm:spPr/>
    </dgm:pt>
    <dgm:pt modelId="{09B258CB-4A53-4709-94BF-EF96AABF8D77}" type="pres">
      <dgm:prSet presAssocID="{9BB1CEE0-A390-4182-BCA3-ACE467FE7698}" presName="Parent1" presStyleLbl="node1" presStyleIdx="4" presStyleCnt="10">
        <dgm:presLayoutVars>
          <dgm:chMax val="1"/>
          <dgm:chPref val="1"/>
          <dgm:bulletEnabled val="1"/>
        </dgm:presLayoutVars>
      </dgm:prSet>
      <dgm:spPr/>
    </dgm:pt>
    <dgm:pt modelId="{37A1976E-8A1C-4CE8-B272-ADC0D307E1AF}" type="pres">
      <dgm:prSet presAssocID="{9BB1CEE0-A390-4182-BCA3-ACE467FE7698}" presName="Childtext1" presStyleLbl="revTx" presStyleIdx="2" presStyleCnt="5">
        <dgm:presLayoutVars>
          <dgm:chMax val="0"/>
          <dgm:chPref val="0"/>
          <dgm:bulletEnabled val="1"/>
        </dgm:presLayoutVars>
      </dgm:prSet>
      <dgm:spPr/>
    </dgm:pt>
    <dgm:pt modelId="{29BA15F7-2DEA-469F-A89F-6424E183FC8B}" type="pres">
      <dgm:prSet presAssocID="{9BB1CEE0-A390-4182-BCA3-ACE467FE7698}" presName="BalanceSpacing" presStyleCnt="0"/>
      <dgm:spPr/>
    </dgm:pt>
    <dgm:pt modelId="{46C8C162-D68A-4D5C-AD03-930EB835C167}" type="pres">
      <dgm:prSet presAssocID="{9BB1CEE0-A390-4182-BCA3-ACE467FE7698}" presName="BalanceSpacing1" presStyleCnt="0"/>
      <dgm:spPr/>
    </dgm:pt>
    <dgm:pt modelId="{2DCFA035-635E-48FF-931E-E013CF565919}" type="pres">
      <dgm:prSet presAssocID="{47FFA048-0380-4A43-A5D2-0A6AE54A4BA2}" presName="Accent1Text" presStyleLbl="node1" presStyleIdx="5" presStyleCnt="10" custLinFactNeighborX="-54445" custLinFactNeighborY="-82008"/>
      <dgm:spPr/>
    </dgm:pt>
    <dgm:pt modelId="{276A1B25-818B-4EFC-A557-E83BF817D84E}" type="pres">
      <dgm:prSet presAssocID="{47FFA048-0380-4A43-A5D2-0A6AE54A4BA2}" presName="spaceBetweenRectangles" presStyleCnt="0"/>
      <dgm:spPr/>
    </dgm:pt>
    <dgm:pt modelId="{9783A4F3-B6CF-4976-943B-C5A30D64FAA0}" type="pres">
      <dgm:prSet presAssocID="{F202D766-6129-470F-A951-FB3C72088184}" presName="composite" presStyleCnt="0"/>
      <dgm:spPr/>
    </dgm:pt>
    <dgm:pt modelId="{228DBF04-45F7-4D12-8B48-20ED3CB37B37}" type="pres">
      <dgm:prSet presAssocID="{F202D766-6129-470F-A951-FB3C72088184}" presName="Parent1" presStyleLbl="node1" presStyleIdx="6" presStyleCnt="10" custLinFactX="-61761" custLinFactNeighborX="-100000" custLinFactNeighborY="-85736">
        <dgm:presLayoutVars>
          <dgm:chMax val="1"/>
          <dgm:chPref val="1"/>
          <dgm:bulletEnabled val="1"/>
        </dgm:presLayoutVars>
      </dgm:prSet>
      <dgm:spPr/>
    </dgm:pt>
    <dgm:pt modelId="{9D288766-FA78-4D6A-B06D-1BE2069B5623}" type="pres">
      <dgm:prSet presAssocID="{F202D766-6129-470F-A951-FB3C72088184}" presName="Childtext1" presStyleLbl="revTx" presStyleIdx="3" presStyleCnt="5">
        <dgm:presLayoutVars>
          <dgm:chMax val="0"/>
          <dgm:chPref val="0"/>
          <dgm:bulletEnabled val="1"/>
        </dgm:presLayoutVars>
      </dgm:prSet>
      <dgm:spPr/>
    </dgm:pt>
    <dgm:pt modelId="{DB250C94-188E-4A5F-978F-63E1D6ED009A}" type="pres">
      <dgm:prSet presAssocID="{F202D766-6129-470F-A951-FB3C72088184}" presName="BalanceSpacing" presStyleCnt="0"/>
      <dgm:spPr/>
    </dgm:pt>
    <dgm:pt modelId="{EE9E588A-542C-487B-9589-D9EEC0900FA5}" type="pres">
      <dgm:prSet presAssocID="{F202D766-6129-470F-A951-FB3C72088184}" presName="BalanceSpacing1" presStyleCnt="0"/>
      <dgm:spPr/>
    </dgm:pt>
    <dgm:pt modelId="{72CCF56C-6AC9-451C-A46A-88716DEA4944}" type="pres">
      <dgm:prSet presAssocID="{BE1277F7-C41A-4B09-A8E7-32FFA902B843}" presName="Accent1Text" presStyleLbl="node1" presStyleIdx="7" presStyleCnt="10" custLinFactNeighborX="53518" custLinFactNeighborY="-86198"/>
      <dgm:spPr/>
    </dgm:pt>
    <dgm:pt modelId="{CDB681FC-4AC9-40B5-A3E3-68B7A1AD26A2}" type="pres">
      <dgm:prSet presAssocID="{BE1277F7-C41A-4B09-A8E7-32FFA902B843}" presName="spaceBetweenRectangles" presStyleCnt="0"/>
      <dgm:spPr/>
    </dgm:pt>
    <dgm:pt modelId="{661D3092-B34C-408A-9F37-91938C53A967}" type="pres">
      <dgm:prSet presAssocID="{ABEE10F0-CD11-432F-B93D-F701A194077E}" presName="composite" presStyleCnt="0"/>
      <dgm:spPr/>
    </dgm:pt>
    <dgm:pt modelId="{A645BCE7-2C77-4CB2-AE46-7E3437AC8544}" type="pres">
      <dgm:prSet presAssocID="{ABEE10F0-CD11-432F-B93D-F701A194077E}" presName="Parent1" presStyleLbl="node1" presStyleIdx="8" presStyleCnt="10" custLinFactX="-6636" custLinFactY="-67347" custLinFactNeighborX="-100000" custLinFactNeighborY="-100000">
        <dgm:presLayoutVars>
          <dgm:chMax val="1"/>
          <dgm:chPref val="1"/>
          <dgm:bulletEnabled val="1"/>
        </dgm:presLayoutVars>
      </dgm:prSet>
      <dgm:spPr/>
    </dgm:pt>
    <dgm:pt modelId="{E885CB16-513D-4838-B3C6-9129BD4166E8}" type="pres">
      <dgm:prSet presAssocID="{ABEE10F0-CD11-432F-B93D-F701A194077E}" presName="Childtext1" presStyleLbl="revTx" presStyleIdx="4" presStyleCnt="5">
        <dgm:presLayoutVars>
          <dgm:chMax val="0"/>
          <dgm:chPref val="0"/>
          <dgm:bulletEnabled val="1"/>
        </dgm:presLayoutVars>
      </dgm:prSet>
      <dgm:spPr/>
    </dgm:pt>
    <dgm:pt modelId="{BC27743F-FCA5-4A0F-9E02-4D5E3C4448D7}" type="pres">
      <dgm:prSet presAssocID="{ABEE10F0-CD11-432F-B93D-F701A194077E}" presName="BalanceSpacing" presStyleCnt="0"/>
      <dgm:spPr/>
    </dgm:pt>
    <dgm:pt modelId="{4D0F2B43-81A3-456B-ABE2-87F8A4F79B79}" type="pres">
      <dgm:prSet presAssocID="{ABEE10F0-CD11-432F-B93D-F701A194077E}" presName="BalanceSpacing1" presStyleCnt="0"/>
      <dgm:spPr/>
    </dgm:pt>
    <dgm:pt modelId="{AA1DD6D0-D519-4767-BED9-BE7C06AE567D}" type="pres">
      <dgm:prSet presAssocID="{F9FF6194-3263-42F5-93E3-BBDB643E40C2}" presName="Accent1Text" presStyleLbl="node1" presStyleIdx="9" presStyleCnt="10" custLinFactY="-145014" custLinFactNeighborX="-2603" custLinFactNeighborY="-200000"/>
      <dgm:spPr/>
    </dgm:pt>
  </dgm:ptLst>
  <dgm:cxnLst>
    <dgm:cxn modelId="{FDA4D80B-CB34-4EFF-B71F-3F4CDF296A21}" type="presOf" srcId="{F202D766-6129-470F-A951-FB3C72088184}" destId="{228DBF04-45F7-4D12-8B48-20ED3CB37B37}" srcOrd="0" destOrd="0" presId="urn:microsoft.com/office/officeart/2008/layout/AlternatingHexagons"/>
    <dgm:cxn modelId="{91BA8B0C-3274-4A1F-9201-8AC6C65C8FC7}" srcId="{A2CC5C25-C494-477B-93F0-8F66564D8FED}" destId="{F202D766-6129-470F-A951-FB3C72088184}" srcOrd="3" destOrd="0" parTransId="{11E05532-549F-44A6-A7EA-932DA66AAC74}" sibTransId="{BE1277F7-C41A-4B09-A8E7-32FFA902B843}"/>
    <dgm:cxn modelId="{8BD6B517-B28F-45F2-89C6-F8DA2D2F215E}" srcId="{A2CC5C25-C494-477B-93F0-8F66564D8FED}" destId="{CFE43343-C01F-449A-97B4-3A41198E28C3}" srcOrd="0" destOrd="0" parTransId="{3CBCA6FE-CD08-4071-A3E6-1B9307AD966B}" sibTransId="{E8EB921F-7304-44F4-AEFE-5F40546A6323}"/>
    <dgm:cxn modelId="{6299512C-E985-4EF7-BF04-9602B0F0BB79}" type="presOf" srcId="{84F2985E-9D5A-4273-97A1-A3E5087CC398}" destId="{F87630DC-15F4-4521-A222-E25BC5F5781A}" srcOrd="0" destOrd="0" presId="urn:microsoft.com/office/officeart/2008/layout/AlternatingHexagons"/>
    <dgm:cxn modelId="{BF21662D-C77A-4D48-99BD-0A58E30E3CBF}" type="presOf" srcId="{E8EB921F-7304-44F4-AEFE-5F40546A6323}" destId="{95E58283-CEFF-4313-BFCF-0493EF8B60F7}" srcOrd="0" destOrd="0" presId="urn:microsoft.com/office/officeart/2008/layout/AlternatingHexagons"/>
    <dgm:cxn modelId="{B948A771-9B40-4D91-9D5F-BFF7B2C9713B}" type="presOf" srcId="{BE1277F7-C41A-4B09-A8E7-32FFA902B843}" destId="{72CCF56C-6AC9-451C-A46A-88716DEA4944}" srcOrd="0" destOrd="0" presId="urn:microsoft.com/office/officeart/2008/layout/AlternatingHexagons"/>
    <dgm:cxn modelId="{404E157D-0E7D-41AF-9551-443C1B9B9FD2}" srcId="{A2CC5C25-C494-477B-93F0-8F66564D8FED}" destId="{84F2985E-9D5A-4273-97A1-A3E5087CC398}" srcOrd="1" destOrd="0" parTransId="{FDD08225-73C9-4DEE-B201-58D1B2BFD204}" sibTransId="{147A9AA3-7DC9-4B51-B42C-60D1903E41C9}"/>
    <dgm:cxn modelId="{94A97995-9C24-438A-8A0C-74BEF93486D5}" type="presOf" srcId="{CFE43343-C01F-449A-97B4-3A41198E28C3}" destId="{71220EAB-5FD3-4DB3-B8FE-AD31309FFCD4}" srcOrd="0" destOrd="0" presId="urn:microsoft.com/office/officeart/2008/layout/AlternatingHexagons"/>
    <dgm:cxn modelId="{9E0B1096-95AB-4004-A1B2-7377CA5C0551}" type="presOf" srcId="{ABEE10F0-CD11-432F-B93D-F701A194077E}" destId="{A645BCE7-2C77-4CB2-AE46-7E3437AC8544}" srcOrd="0" destOrd="0" presId="urn:microsoft.com/office/officeart/2008/layout/AlternatingHexagons"/>
    <dgm:cxn modelId="{0ED39E99-8D3F-49DE-ACBE-0F0F6A332B63}" type="presOf" srcId="{147A9AA3-7DC9-4B51-B42C-60D1903E41C9}" destId="{4A4410EF-548F-427F-B422-21DD53625B79}" srcOrd="0" destOrd="0" presId="urn:microsoft.com/office/officeart/2008/layout/AlternatingHexagons"/>
    <dgm:cxn modelId="{413784B0-E279-4BB6-BDDA-0C8181D30FF5}" srcId="{A2CC5C25-C494-477B-93F0-8F66564D8FED}" destId="{9BB1CEE0-A390-4182-BCA3-ACE467FE7698}" srcOrd="2" destOrd="0" parTransId="{F3F8F899-911E-45EB-8F8E-587324C6E189}" sibTransId="{47FFA048-0380-4A43-A5D2-0A6AE54A4BA2}"/>
    <dgm:cxn modelId="{1058D3B2-6D20-469A-94B0-E25288F638FE}" type="presOf" srcId="{9BB1CEE0-A390-4182-BCA3-ACE467FE7698}" destId="{09B258CB-4A53-4709-94BF-EF96AABF8D77}" srcOrd="0" destOrd="0" presId="urn:microsoft.com/office/officeart/2008/layout/AlternatingHexagons"/>
    <dgm:cxn modelId="{9BA56AC0-42FE-422B-AF48-0D3A214554D7}" type="presOf" srcId="{A2CC5C25-C494-477B-93F0-8F66564D8FED}" destId="{A5964EBC-08D9-4C56-8942-9F862878032F}" srcOrd="0" destOrd="0" presId="urn:microsoft.com/office/officeart/2008/layout/AlternatingHexagons"/>
    <dgm:cxn modelId="{8CABABC3-80E1-4B40-B0F2-1FBFD482C21C}" type="presOf" srcId="{F9FF6194-3263-42F5-93E3-BBDB643E40C2}" destId="{AA1DD6D0-D519-4767-BED9-BE7C06AE567D}" srcOrd="0" destOrd="0" presId="urn:microsoft.com/office/officeart/2008/layout/AlternatingHexagons"/>
    <dgm:cxn modelId="{B3C397CF-8068-42B4-B05C-197DD847131D}" srcId="{A2CC5C25-C494-477B-93F0-8F66564D8FED}" destId="{ABEE10F0-CD11-432F-B93D-F701A194077E}" srcOrd="4" destOrd="0" parTransId="{00713E89-F030-4945-A065-6901C2A09C19}" sibTransId="{F9FF6194-3263-42F5-93E3-BBDB643E40C2}"/>
    <dgm:cxn modelId="{77F4B4DB-3013-4AF7-8F61-EBF94660F027}" type="presOf" srcId="{47FFA048-0380-4A43-A5D2-0A6AE54A4BA2}" destId="{2DCFA035-635E-48FF-931E-E013CF565919}" srcOrd="0" destOrd="0" presId="urn:microsoft.com/office/officeart/2008/layout/AlternatingHexagons"/>
    <dgm:cxn modelId="{915E89F3-4945-43C8-B7BC-DA9E04FA9939}" type="presParOf" srcId="{A5964EBC-08D9-4C56-8942-9F862878032F}" destId="{CC33C8E0-1883-4992-B442-108839E4A850}" srcOrd="0" destOrd="0" presId="urn:microsoft.com/office/officeart/2008/layout/AlternatingHexagons"/>
    <dgm:cxn modelId="{BC8AC882-45D9-45F0-B7A3-EC1E126DEAED}" type="presParOf" srcId="{CC33C8E0-1883-4992-B442-108839E4A850}" destId="{71220EAB-5FD3-4DB3-B8FE-AD31309FFCD4}" srcOrd="0" destOrd="0" presId="urn:microsoft.com/office/officeart/2008/layout/AlternatingHexagons"/>
    <dgm:cxn modelId="{ADA190CF-4A2D-417F-98EA-A25F7F07E747}" type="presParOf" srcId="{CC33C8E0-1883-4992-B442-108839E4A850}" destId="{12FA67B2-8621-4C04-A10A-31FEDA265FD7}" srcOrd="1" destOrd="0" presId="urn:microsoft.com/office/officeart/2008/layout/AlternatingHexagons"/>
    <dgm:cxn modelId="{D2553ABD-EC81-43DE-A5D2-F3768957274A}" type="presParOf" srcId="{CC33C8E0-1883-4992-B442-108839E4A850}" destId="{EBB76C68-6CDA-4B43-A61B-79A763ED4B6C}" srcOrd="2" destOrd="0" presId="urn:microsoft.com/office/officeart/2008/layout/AlternatingHexagons"/>
    <dgm:cxn modelId="{5E8FB4ED-414E-4CEA-9508-68AAAA42D01C}" type="presParOf" srcId="{CC33C8E0-1883-4992-B442-108839E4A850}" destId="{4BB69E30-1BFE-435E-BFFC-9BAEA9D560FC}" srcOrd="3" destOrd="0" presId="urn:microsoft.com/office/officeart/2008/layout/AlternatingHexagons"/>
    <dgm:cxn modelId="{A8C36C72-508F-4B34-9B89-7C14909C25DB}" type="presParOf" srcId="{CC33C8E0-1883-4992-B442-108839E4A850}" destId="{95E58283-CEFF-4313-BFCF-0493EF8B60F7}" srcOrd="4" destOrd="0" presId="urn:microsoft.com/office/officeart/2008/layout/AlternatingHexagons"/>
    <dgm:cxn modelId="{623C6038-1B03-4319-9267-1A9874EE65E2}" type="presParOf" srcId="{A5964EBC-08D9-4C56-8942-9F862878032F}" destId="{7E31F2EF-EDEA-4999-B54B-DA1C16D62517}" srcOrd="1" destOrd="0" presId="urn:microsoft.com/office/officeart/2008/layout/AlternatingHexagons"/>
    <dgm:cxn modelId="{0D6764F0-4C9A-4966-886B-6DFFE6E904E6}" type="presParOf" srcId="{A5964EBC-08D9-4C56-8942-9F862878032F}" destId="{4B81038B-58E4-4443-AC1E-5FCB9BDA57C1}" srcOrd="2" destOrd="0" presId="urn:microsoft.com/office/officeart/2008/layout/AlternatingHexagons"/>
    <dgm:cxn modelId="{7C97DE29-875B-4024-9D38-26F8D083AFB6}" type="presParOf" srcId="{4B81038B-58E4-4443-AC1E-5FCB9BDA57C1}" destId="{F87630DC-15F4-4521-A222-E25BC5F5781A}" srcOrd="0" destOrd="0" presId="urn:microsoft.com/office/officeart/2008/layout/AlternatingHexagons"/>
    <dgm:cxn modelId="{37BA1044-97F3-464D-8E63-D93BC6CE03C4}" type="presParOf" srcId="{4B81038B-58E4-4443-AC1E-5FCB9BDA57C1}" destId="{D36ED7F9-D482-4F10-86A4-8770B277462C}" srcOrd="1" destOrd="0" presId="urn:microsoft.com/office/officeart/2008/layout/AlternatingHexagons"/>
    <dgm:cxn modelId="{E3423D43-9026-4C7E-8D3E-55AC87ABF991}" type="presParOf" srcId="{4B81038B-58E4-4443-AC1E-5FCB9BDA57C1}" destId="{5895D5EC-C0E6-47BE-9A6A-CACF20F35F8C}" srcOrd="2" destOrd="0" presId="urn:microsoft.com/office/officeart/2008/layout/AlternatingHexagons"/>
    <dgm:cxn modelId="{7892C5ED-EC23-4499-889F-A4678094AF71}" type="presParOf" srcId="{4B81038B-58E4-4443-AC1E-5FCB9BDA57C1}" destId="{0BAFD3BF-D97C-4487-8ED3-CA8B79D65F06}" srcOrd="3" destOrd="0" presId="urn:microsoft.com/office/officeart/2008/layout/AlternatingHexagons"/>
    <dgm:cxn modelId="{E894394E-DE97-4380-A309-C27FCA5E6379}" type="presParOf" srcId="{4B81038B-58E4-4443-AC1E-5FCB9BDA57C1}" destId="{4A4410EF-548F-427F-B422-21DD53625B79}" srcOrd="4" destOrd="0" presId="urn:microsoft.com/office/officeart/2008/layout/AlternatingHexagons"/>
    <dgm:cxn modelId="{60065294-E4E6-49E6-A681-F8CED8392363}" type="presParOf" srcId="{A5964EBC-08D9-4C56-8942-9F862878032F}" destId="{74E766BA-2349-41D9-8AB9-F581C524A5BC}" srcOrd="3" destOrd="0" presId="urn:microsoft.com/office/officeart/2008/layout/AlternatingHexagons"/>
    <dgm:cxn modelId="{EE8C3581-C078-4E34-9C84-0912184B61B8}" type="presParOf" srcId="{A5964EBC-08D9-4C56-8942-9F862878032F}" destId="{AB59E385-CA97-4675-8330-ECF61DC9C62B}" srcOrd="4" destOrd="0" presId="urn:microsoft.com/office/officeart/2008/layout/AlternatingHexagons"/>
    <dgm:cxn modelId="{47D37E82-764D-414C-A4BC-CE0312D46699}" type="presParOf" srcId="{AB59E385-CA97-4675-8330-ECF61DC9C62B}" destId="{09B258CB-4A53-4709-94BF-EF96AABF8D77}" srcOrd="0" destOrd="0" presId="urn:microsoft.com/office/officeart/2008/layout/AlternatingHexagons"/>
    <dgm:cxn modelId="{F27CA7C5-A9A7-4555-878B-31C1B40EFF97}" type="presParOf" srcId="{AB59E385-CA97-4675-8330-ECF61DC9C62B}" destId="{37A1976E-8A1C-4CE8-B272-ADC0D307E1AF}" srcOrd="1" destOrd="0" presId="urn:microsoft.com/office/officeart/2008/layout/AlternatingHexagons"/>
    <dgm:cxn modelId="{6E0EE4D3-3DA2-4069-BFC4-BFFBADBF5E22}" type="presParOf" srcId="{AB59E385-CA97-4675-8330-ECF61DC9C62B}" destId="{29BA15F7-2DEA-469F-A89F-6424E183FC8B}" srcOrd="2" destOrd="0" presId="urn:microsoft.com/office/officeart/2008/layout/AlternatingHexagons"/>
    <dgm:cxn modelId="{A4464117-65C5-46B2-9CCA-820B8D560DF3}" type="presParOf" srcId="{AB59E385-CA97-4675-8330-ECF61DC9C62B}" destId="{46C8C162-D68A-4D5C-AD03-930EB835C167}" srcOrd="3" destOrd="0" presId="urn:microsoft.com/office/officeart/2008/layout/AlternatingHexagons"/>
    <dgm:cxn modelId="{319A7A67-3906-45FE-8451-F035C770EA41}" type="presParOf" srcId="{AB59E385-CA97-4675-8330-ECF61DC9C62B}" destId="{2DCFA035-635E-48FF-931E-E013CF565919}" srcOrd="4" destOrd="0" presId="urn:microsoft.com/office/officeart/2008/layout/AlternatingHexagons"/>
    <dgm:cxn modelId="{70DE2766-D7B6-4A68-8D21-A7DDA3E319AF}" type="presParOf" srcId="{A5964EBC-08D9-4C56-8942-9F862878032F}" destId="{276A1B25-818B-4EFC-A557-E83BF817D84E}" srcOrd="5" destOrd="0" presId="urn:microsoft.com/office/officeart/2008/layout/AlternatingHexagons"/>
    <dgm:cxn modelId="{7AB28B50-680B-46B4-A3C1-21BD1D526D81}" type="presParOf" srcId="{A5964EBC-08D9-4C56-8942-9F862878032F}" destId="{9783A4F3-B6CF-4976-943B-C5A30D64FAA0}" srcOrd="6" destOrd="0" presId="urn:microsoft.com/office/officeart/2008/layout/AlternatingHexagons"/>
    <dgm:cxn modelId="{48FFE495-C868-41B2-AD3D-92BDBA4F43A2}" type="presParOf" srcId="{9783A4F3-B6CF-4976-943B-C5A30D64FAA0}" destId="{228DBF04-45F7-4D12-8B48-20ED3CB37B37}" srcOrd="0" destOrd="0" presId="urn:microsoft.com/office/officeart/2008/layout/AlternatingHexagons"/>
    <dgm:cxn modelId="{33807CCA-D14F-437F-861B-38A8AFA60C31}" type="presParOf" srcId="{9783A4F3-B6CF-4976-943B-C5A30D64FAA0}" destId="{9D288766-FA78-4D6A-B06D-1BE2069B5623}" srcOrd="1" destOrd="0" presId="urn:microsoft.com/office/officeart/2008/layout/AlternatingHexagons"/>
    <dgm:cxn modelId="{B7AA3E69-7C11-4078-9207-8D3414195B8D}" type="presParOf" srcId="{9783A4F3-B6CF-4976-943B-C5A30D64FAA0}" destId="{DB250C94-188E-4A5F-978F-63E1D6ED009A}" srcOrd="2" destOrd="0" presId="urn:microsoft.com/office/officeart/2008/layout/AlternatingHexagons"/>
    <dgm:cxn modelId="{7F5F8D33-B4E2-45CC-BF83-9EC37197DA1C}" type="presParOf" srcId="{9783A4F3-B6CF-4976-943B-C5A30D64FAA0}" destId="{EE9E588A-542C-487B-9589-D9EEC0900FA5}" srcOrd="3" destOrd="0" presId="urn:microsoft.com/office/officeart/2008/layout/AlternatingHexagons"/>
    <dgm:cxn modelId="{CA254FF9-8FB0-4933-A20A-43A1864E7F87}" type="presParOf" srcId="{9783A4F3-B6CF-4976-943B-C5A30D64FAA0}" destId="{72CCF56C-6AC9-451C-A46A-88716DEA4944}" srcOrd="4" destOrd="0" presId="urn:microsoft.com/office/officeart/2008/layout/AlternatingHexagons"/>
    <dgm:cxn modelId="{034AA671-3CB2-4955-97A3-B0C462F40657}" type="presParOf" srcId="{A5964EBC-08D9-4C56-8942-9F862878032F}" destId="{CDB681FC-4AC9-40B5-A3E3-68B7A1AD26A2}" srcOrd="7" destOrd="0" presId="urn:microsoft.com/office/officeart/2008/layout/AlternatingHexagons"/>
    <dgm:cxn modelId="{77546B67-0D0C-4536-8A09-8C2EC91C1A4B}" type="presParOf" srcId="{A5964EBC-08D9-4C56-8942-9F862878032F}" destId="{661D3092-B34C-408A-9F37-91938C53A967}" srcOrd="8" destOrd="0" presId="urn:microsoft.com/office/officeart/2008/layout/AlternatingHexagons"/>
    <dgm:cxn modelId="{9D32ABE3-7A27-4DE9-AC33-1BD9843A4D79}" type="presParOf" srcId="{661D3092-B34C-408A-9F37-91938C53A967}" destId="{A645BCE7-2C77-4CB2-AE46-7E3437AC8544}" srcOrd="0" destOrd="0" presId="urn:microsoft.com/office/officeart/2008/layout/AlternatingHexagons"/>
    <dgm:cxn modelId="{0A0342A0-882C-42F9-B8A3-B7109DC4C7A2}" type="presParOf" srcId="{661D3092-B34C-408A-9F37-91938C53A967}" destId="{E885CB16-513D-4838-B3C6-9129BD4166E8}" srcOrd="1" destOrd="0" presId="urn:microsoft.com/office/officeart/2008/layout/AlternatingHexagons"/>
    <dgm:cxn modelId="{F4F5907E-617E-4F5F-B419-C2989AF17FD0}" type="presParOf" srcId="{661D3092-B34C-408A-9F37-91938C53A967}" destId="{BC27743F-FCA5-4A0F-9E02-4D5E3C4448D7}" srcOrd="2" destOrd="0" presId="urn:microsoft.com/office/officeart/2008/layout/AlternatingHexagons"/>
    <dgm:cxn modelId="{EAB4B031-6462-40DF-A873-32C20A2354DB}" type="presParOf" srcId="{661D3092-B34C-408A-9F37-91938C53A967}" destId="{4D0F2B43-81A3-456B-ABE2-87F8A4F79B79}" srcOrd="3" destOrd="0" presId="urn:microsoft.com/office/officeart/2008/layout/AlternatingHexagons"/>
    <dgm:cxn modelId="{2EA403A8-B732-47F5-A5E4-31B4C1A3534C}" type="presParOf" srcId="{661D3092-B34C-408A-9F37-91938C53A967}" destId="{AA1DD6D0-D519-4767-BED9-BE7C06AE567D}" srcOrd="4" destOrd="0" presId="urn:microsoft.com/office/officeart/2008/layout/AlternatingHexagons"/>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1220EAB-5FD3-4DB3-B8FE-AD31309FFCD4}">
      <dsp:nvSpPr>
        <dsp:cNvPr id="0" name=""/>
        <dsp:cNvSpPr/>
      </dsp:nvSpPr>
      <dsp:spPr>
        <a:xfrm rot="5400000">
          <a:off x="5324200" y="83021"/>
          <a:ext cx="1277259" cy="1111215"/>
        </a:xfrm>
        <a:prstGeom prst="hexagon">
          <a:avLst>
            <a:gd name="adj" fmla="val 25000"/>
            <a:gd name="vf" fmla="val 115470"/>
          </a:avLst>
        </a:prstGeom>
        <a:solidFill>
          <a:schemeClr val="bg1">
            <a:lumMod val="6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kumimoji="1" lang="ja-JP" altLang="en-US" sz="1400" b="1" kern="1200" dirty="0">
              <a:solidFill>
                <a:schemeClr val="tx1"/>
              </a:solidFill>
            </a:rPr>
            <a:t>塗装</a:t>
          </a:r>
        </a:p>
      </dsp:txBody>
      <dsp:txXfrm rot="-5400000">
        <a:off x="5580386" y="199040"/>
        <a:ext cx="764887" cy="879180"/>
      </dsp:txXfrm>
    </dsp:sp>
    <dsp:sp modelId="{12FA67B2-8621-4C04-A10A-31FEDA265FD7}">
      <dsp:nvSpPr>
        <dsp:cNvPr id="0" name=""/>
        <dsp:cNvSpPr/>
      </dsp:nvSpPr>
      <dsp:spPr>
        <a:xfrm>
          <a:off x="5401037" y="257061"/>
          <a:ext cx="1425421" cy="766355"/>
        </a:xfrm>
        <a:prstGeom prst="rect">
          <a:avLst/>
        </a:prstGeom>
        <a:noFill/>
        <a:ln>
          <a:noFill/>
        </a:ln>
        <a:effectLst/>
      </dsp:spPr>
      <dsp:style>
        <a:lnRef idx="0">
          <a:scrgbClr r="0" g="0" b="0"/>
        </a:lnRef>
        <a:fillRef idx="0">
          <a:scrgbClr r="0" g="0" b="0"/>
        </a:fillRef>
        <a:effectRef idx="0">
          <a:scrgbClr r="0" g="0" b="0"/>
        </a:effectRef>
        <a:fontRef idx="minor"/>
      </dsp:style>
    </dsp:sp>
    <dsp:sp modelId="{95E58283-CEFF-4313-BFCF-0493EF8B60F7}">
      <dsp:nvSpPr>
        <dsp:cNvPr id="0" name=""/>
        <dsp:cNvSpPr/>
      </dsp:nvSpPr>
      <dsp:spPr>
        <a:xfrm rot="5400000">
          <a:off x="4144266" y="83021"/>
          <a:ext cx="1277259" cy="1111215"/>
        </a:xfrm>
        <a:prstGeom prst="hexagon">
          <a:avLst>
            <a:gd name="adj" fmla="val 25000"/>
            <a:gd name="vf" fmla="val 115470"/>
          </a:avLst>
        </a:prstGeom>
        <a:solidFill>
          <a:schemeClr val="bg1">
            <a:lumMod val="6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622300">
            <a:lnSpc>
              <a:spcPct val="90000"/>
            </a:lnSpc>
            <a:spcBef>
              <a:spcPct val="0"/>
            </a:spcBef>
            <a:spcAft>
              <a:spcPct val="35000"/>
            </a:spcAft>
            <a:buNone/>
          </a:pPr>
          <a:r>
            <a:rPr kumimoji="1" lang="ja-JP" altLang="en-US" sz="1400" b="1" kern="1200" dirty="0">
              <a:solidFill>
                <a:schemeClr val="tx1"/>
              </a:solidFill>
            </a:rPr>
            <a:t>アスベスト除去</a:t>
          </a:r>
        </a:p>
      </dsp:txBody>
      <dsp:txXfrm rot="-5400000">
        <a:off x="4400452" y="199040"/>
        <a:ext cx="764887" cy="879180"/>
      </dsp:txXfrm>
    </dsp:sp>
    <dsp:sp modelId="{F87630DC-15F4-4521-A222-E25BC5F5781A}">
      <dsp:nvSpPr>
        <dsp:cNvPr id="0" name=""/>
        <dsp:cNvSpPr/>
      </dsp:nvSpPr>
      <dsp:spPr>
        <a:xfrm rot="5400000">
          <a:off x="3570725" y="1168768"/>
          <a:ext cx="1277259" cy="1111215"/>
        </a:xfrm>
        <a:prstGeom prst="hexagon">
          <a:avLst>
            <a:gd name="adj" fmla="val 25000"/>
            <a:gd name="vf" fmla="val 115470"/>
          </a:avLst>
        </a:prstGeom>
        <a:solidFill>
          <a:srgbClr val="A50021"/>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kumimoji="1" lang="ja-JP" altLang="en-US" sz="1200" kern="1200" dirty="0"/>
            <a:t>ナッパー</a:t>
          </a:r>
        </a:p>
      </dsp:txBody>
      <dsp:txXfrm rot="-5400000">
        <a:off x="3826911" y="1284787"/>
        <a:ext cx="764887" cy="879180"/>
      </dsp:txXfrm>
    </dsp:sp>
    <dsp:sp modelId="{D36ED7F9-D482-4F10-86A4-8770B277462C}">
      <dsp:nvSpPr>
        <dsp:cNvPr id="0" name=""/>
        <dsp:cNvSpPr/>
      </dsp:nvSpPr>
      <dsp:spPr>
        <a:xfrm>
          <a:off x="2228325" y="1341198"/>
          <a:ext cx="1379439" cy="766355"/>
        </a:xfrm>
        <a:prstGeom prst="rect">
          <a:avLst/>
        </a:prstGeom>
        <a:noFill/>
        <a:ln>
          <a:noFill/>
        </a:ln>
        <a:effectLst/>
      </dsp:spPr>
      <dsp:style>
        <a:lnRef idx="0">
          <a:scrgbClr r="0" g="0" b="0"/>
        </a:lnRef>
        <a:fillRef idx="0">
          <a:scrgbClr r="0" g="0" b="0"/>
        </a:fillRef>
        <a:effectRef idx="0">
          <a:scrgbClr r="0" g="0" b="0"/>
        </a:effectRef>
        <a:fontRef idx="minor"/>
      </dsp:style>
    </dsp:sp>
    <dsp:sp modelId="{4A4410EF-548F-427F-B422-21DD53625B79}">
      <dsp:nvSpPr>
        <dsp:cNvPr id="0" name=""/>
        <dsp:cNvSpPr/>
      </dsp:nvSpPr>
      <dsp:spPr>
        <a:xfrm rot="5400000">
          <a:off x="4770838" y="1168768"/>
          <a:ext cx="1277259" cy="1111215"/>
        </a:xfrm>
        <a:prstGeom prst="hexagon">
          <a:avLst>
            <a:gd name="adj" fmla="val 25000"/>
            <a:gd name="vf" fmla="val 115470"/>
          </a:avLst>
        </a:prstGeom>
        <a:solidFill>
          <a:schemeClr val="bg1">
            <a:lumMod val="6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622300">
            <a:lnSpc>
              <a:spcPct val="90000"/>
            </a:lnSpc>
            <a:spcBef>
              <a:spcPct val="0"/>
            </a:spcBef>
            <a:spcAft>
              <a:spcPct val="35000"/>
            </a:spcAft>
            <a:buNone/>
          </a:pPr>
          <a:r>
            <a:rPr kumimoji="1" lang="ja-JP" altLang="en-US" sz="1400" b="1" kern="1200" dirty="0">
              <a:solidFill>
                <a:schemeClr val="tx1"/>
              </a:solidFill>
            </a:rPr>
            <a:t>清掃</a:t>
          </a:r>
        </a:p>
      </dsp:txBody>
      <dsp:txXfrm rot="-5400000">
        <a:off x="5027024" y="1284787"/>
        <a:ext cx="764887" cy="879180"/>
      </dsp:txXfrm>
    </dsp:sp>
    <dsp:sp modelId="{09B258CB-4A53-4709-94BF-EF96AABF8D77}">
      <dsp:nvSpPr>
        <dsp:cNvPr id="0" name=""/>
        <dsp:cNvSpPr/>
      </dsp:nvSpPr>
      <dsp:spPr>
        <a:xfrm rot="5400000">
          <a:off x="4173080" y="2252906"/>
          <a:ext cx="1277259" cy="1111215"/>
        </a:xfrm>
        <a:prstGeom prst="hexagon">
          <a:avLst>
            <a:gd name="adj" fmla="val 25000"/>
            <a:gd name="vf" fmla="val 115470"/>
          </a:avLst>
        </a:prstGeom>
        <a:solidFill>
          <a:schemeClr val="bg1">
            <a:lumMod val="6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kumimoji="1" lang="ja-JP" altLang="en-US" sz="1400" b="1" kern="1200" dirty="0">
              <a:solidFill>
                <a:schemeClr val="tx1"/>
              </a:solidFill>
            </a:rPr>
            <a:t>焼却炉解体</a:t>
          </a:r>
        </a:p>
      </dsp:txBody>
      <dsp:txXfrm rot="-5400000">
        <a:off x="4429266" y="2368925"/>
        <a:ext cx="764887" cy="879180"/>
      </dsp:txXfrm>
    </dsp:sp>
    <dsp:sp modelId="{37A1976E-8A1C-4CE8-B272-ADC0D307E1AF}">
      <dsp:nvSpPr>
        <dsp:cNvPr id="0" name=""/>
        <dsp:cNvSpPr/>
      </dsp:nvSpPr>
      <dsp:spPr>
        <a:xfrm>
          <a:off x="5401037" y="2425336"/>
          <a:ext cx="1425421" cy="766355"/>
        </a:xfrm>
        <a:prstGeom prst="rect">
          <a:avLst/>
        </a:prstGeom>
        <a:noFill/>
        <a:ln>
          <a:noFill/>
        </a:ln>
        <a:effectLst/>
      </dsp:spPr>
      <dsp:style>
        <a:lnRef idx="0">
          <a:scrgbClr r="0" g="0" b="0"/>
        </a:lnRef>
        <a:fillRef idx="0">
          <a:scrgbClr r="0" g="0" b="0"/>
        </a:fillRef>
        <a:effectRef idx="0">
          <a:scrgbClr r="0" g="0" b="0"/>
        </a:effectRef>
        <a:fontRef idx="minor"/>
      </dsp:style>
    </dsp:sp>
    <dsp:sp modelId="{2DCFA035-635E-48FF-931E-E013CF565919}">
      <dsp:nvSpPr>
        <dsp:cNvPr id="0" name=""/>
        <dsp:cNvSpPr/>
      </dsp:nvSpPr>
      <dsp:spPr>
        <a:xfrm rot="5400000">
          <a:off x="2367966" y="1205451"/>
          <a:ext cx="1277259" cy="1111215"/>
        </a:xfrm>
        <a:prstGeom prst="hexagon">
          <a:avLst>
            <a:gd name="adj" fmla="val 25000"/>
            <a:gd name="vf" fmla="val 115470"/>
          </a:avLst>
        </a:prstGeom>
        <a:solidFill>
          <a:schemeClr val="bg1">
            <a:lumMod val="6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622300">
            <a:lnSpc>
              <a:spcPct val="90000"/>
            </a:lnSpc>
            <a:spcBef>
              <a:spcPct val="0"/>
            </a:spcBef>
            <a:spcAft>
              <a:spcPct val="35000"/>
            </a:spcAft>
            <a:buNone/>
          </a:pPr>
          <a:r>
            <a:rPr kumimoji="1" lang="ja-JP" altLang="en-US" sz="1400" b="1" kern="1200" dirty="0">
              <a:solidFill>
                <a:schemeClr val="tx1"/>
              </a:solidFill>
            </a:rPr>
            <a:t>セメント製造</a:t>
          </a:r>
        </a:p>
      </dsp:txBody>
      <dsp:txXfrm rot="-5400000">
        <a:off x="2624152" y="1321470"/>
        <a:ext cx="764887" cy="879180"/>
      </dsp:txXfrm>
    </dsp:sp>
    <dsp:sp modelId="{228DBF04-45F7-4D12-8B48-20ED3CB37B37}">
      <dsp:nvSpPr>
        <dsp:cNvPr id="0" name=""/>
        <dsp:cNvSpPr/>
      </dsp:nvSpPr>
      <dsp:spPr>
        <a:xfrm rot="5400000">
          <a:off x="1773212" y="2241972"/>
          <a:ext cx="1277259" cy="1111215"/>
        </a:xfrm>
        <a:prstGeom prst="hexagon">
          <a:avLst>
            <a:gd name="adj" fmla="val 25000"/>
            <a:gd name="vf" fmla="val 115470"/>
          </a:avLst>
        </a:prstGeom>
        <a:solidFill>
          <a:schemeClr val="bg1">
            <a:lumMod val="6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ja-JP" altLang="en-US" sz="1400" b="1" kern="1200" dirty="0">
              <a:solidFill>
                <a:schemeClr val="tx1"/>
              </a:solidFill>
            </a:rPr>
            <a:t>金属</a:t>
          </a:r>
          <a:endParaRPr lang="en-US" altLang="ja-JP" sz="1400" b="1" kern="1200" dirty="0">
            <a:solidFill>
              <a:schemeClr val="tx1"/>
            </a:solidFill>
          </a:endParaRPr>
        </a:p>
        <a:p>
          <a:pPr marL="0" lvl="0" indent="0" algn="ctr" defTabSz="622300">
            <a:lnSpc>
              <a:spcPct val="90000"/>
            </a:lnSpc>
            <a:spcBef>
              <a:spcPct val="0"/>
            </a:spcBef>
            <a:spcAft>
              <a:spcPct val="35000"/>
            </a:spcAft>
            <a:buNone/>
          </a:pPr>
          <a:r>
            <a:rPr lang="ja-JP" altLang="en-US" sz="1400" b="1" kern="1200" dirty="0">
              <a:solidFill>
                <a:schemeClr val="tx1"/>
              </a:solidFill>
            </a:rPr>
            <a:t>加工</a:t>
          </a:r>
        </a:p>
      </dsp:txBody>
      <dsp:txXfrm rot="-5400000">
        <a:off x="2029398" y="2357991"/>
        <a:ext cx="764887" cy="879180"/>
      </dsp:txXfrm>
    </dsp:sp>
    <dsp:sp modelId="{9D288766-FA78-4D6A-B06D-1BE2069B5623}">
      <dsp:nvSpPr>
        <dsp:cNvPr id="0" name=""/>
        <dsp:cNvSpPr/>
      </dsp:nvSpPr>
      <dsp:spPr>
        <a:xfrm>
          <a:off x="2228325" y="3509473"/>
          <a:ext cx="1379439" cy="766355"/>
        </a:xfrm>
        <a:prstGeom prst="rect">
          <a:avLst/>
        </a:prstGeom>
        <a:noFill/>
        <a:ln>
          <a:noFill/>
        </a:ln>
        <a:effectLst/>
      </dsp:spPr>
      <dsp:style>
        <a:lnRef idx="0">
          <a:scrgbClr r="0" g="0" b="0"/>
        </a:lnRef>
        <a:fillRef idx="0">
          <a:scrgbClr r="0" g="0" b="0"/>
        </a:fillRef>
        <a:effectRef idx="0">
          <a:scrgbClr r="0" g="0" b="0"/>
        </a:effectRef>
        <a:fontRef idx="minor"/>
      </dsp:style>
    </dsp:sp>
    <dsp:sp modelId="{72CCF56C-6AC9-451C-A46A-88716DEA4944}">
      <dsp:nvSpPr>
        <dsp:cNvPr id="0" name=""/>
        <dsp:cNvSpPr/>
      </dsp:nvSpPr>
      <dsp:spPr>
        <a:xfrm rot="5400000">
          <a:off x="5365538" y="2236071"/>
          <a:ext cx="1277259" cy="1111215"/>
        </a:xfrm>
        <a:prstGeom prst="hexagon">
          <a:avLst>
            <a:gd name="adj" fmla="val 25000"/>
            <a:gd name="vf" fmla="val 115470"/>
          </a:avLst>
        </a:prstGeom>
        <a:solidFill>
          <a:schemeClr val="bg1">
            <a:lumMod val="6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622300">
            <a:lnSpc>
              <a:spcPct val="90000"/>
            </a:lnSpc>
            <a:spcBef>
              <a:spcPct val="0"/>
            </a:spcBef>
            <a:spcAft>
              <a:spcPct val="35000"/>
            </a:spcAft>
            <a:buNone/>
          </a:pPr>
          <a:r>
            <a:rPr kumimoji="1" lang="ja-JP" altLang="en-US" sz="1400" b="1" kern="1200" dirty="0">
              <a:solidFill>
                <a:schemeClr val="tx1"/>
              </a:solidFill>
            </a:rPr>
            <a:t>製薬業</a:t>
          </a:r>
        </a:p>
      </dsp:txBody>
      <dsp:txXfrm rot="-5400000">
        <a:off x="5621724" y="2352090"/>
        <a:ext cx="764887" cy="879180"/>
      </dsp:txXfrm>
    </dsp:sp>
    <dsp:sp modelId="{A645BCE7-2C77-4CB2-AE46-7E3437AC8544}">
      <dsp:nvSpPr>
        <dsp:cNvPr id="0" name=""/>
        <dsp:cNvSpPr/>
      </dsp:nvSpPr>
      <dsp:spPr>
        <a:xfrm rot="5400000">
          <a:off x="2988125" y="2283726"/>
          <a:ext cx="1277259" cy="1111215"/>
        </a:xfrm>
        <a:prstGeom prst="hexagon">
          <a:avLst>
            <a:gd name="adj" fmla="val 25000"/>
            <a:gd name="vf" fmla="val 115470"/>
          </a:avLst>
        </a:prstGeom>
        <a:solidFill>
          <a:schemeClr val="bg1">
            <a:lumMod val="6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ja-JP" altLang="en-US" sz="1400" b="1" kern="1200" dirty="0">
              <a:solidFill>
                <a:schemeClr val="tx1"/>
              </a:solidFill>
            </a:rPr>
            <a:t>介護</a:t>
          </a:r>
          <a:endParaRPr lang="en-US" altLang="ja-JP" sz="1400" b="1" kern="1200" dirty="0">
            <a:solidFill>
              <a:schemeClr val="tx1"/>
            </a:solidFill>
          </a:endParaRPr>
        </a:p>
        <a:p>
          <a:pPr marL="0" lvl="0" indent="0" algn="ctr" defTabSz="622300">
            <a:lnSpc>
              <a:spcPct val="90000"/>
            </a:lnSpc>
            <a:spcBef>
              <a:spcPct val="0"/>
            </a:spcBef>
            <a:spcAft>
              <a:spcPct val="35000"/>
            </a:spcAft>
            <a:buNone/>
          </a:pPr>
          <a:r>
            <a:rPr lang="ja-JP" altLang="en-US" sz="1400" b="1" kern="1200" dirty="0">
              <a:solidFill>
                <a:schemeClr val="tx1"/>
              </a:solidFill>
            </a:rPr>
            <a:t>施設</a:t>
          </a:r>
          <a:endParaRPr lang="en-US" altLang="ja-JP" sz="1400" b="1" kern="1200" dirty="0">
            <a:solidFill>
              <a:schemeClr val="tx1"/>
            </a:solidFill>
          </a:endParaRPr>
        </a:p>
      </dsp:txBody>
      <dsp:txXfrm rot="-5400000">
        <a:off x="3244311" y="2399745"/>
        <a:ext cx="764887" cy="879180"/>
      </dsp:txXfrm>
    </dsp:sp>
    <dsp:sp modelId="{E885CB16-513D-4838-B3C6-9129BD4166E8}">
      <dsp:nvSpPr>
        <dsp:cNvPr id="0" name=""/>
        <dsp:cNvSpPr/>
      </dsp:nvSpPr>
      <dsp:spPr>
        <a:xfrm>
          <a:off x="5401037" y="4593611"/>
          <a:ext cx="1425421" cy="766355"/>
        </a:xfrm>
        <a:prstGeom prst="rect">
          <a:avLst/>
        </a:prstGeom>
        <a:noFill/>
        <a:ln>
          <a:noFill/>
        </a:ln>
        <a:effectLst/>
      </dsp:spPr>
      <dsp:style>
        <a:lnRef idx="0">
          <a:scrgbClr r="0" g="0" b="0"/>
        </a:lnRef>
        <a:fillRef idx="0">
          <a:scrgbClr r="0" g="0" b="0"/>
        </a:fillRef>
        <a:effectRef idx="0">
          <a:scrgbClr r="0" g="0" b="0"/>
        </a:effectRef>
        <a:fontRef idx="minor"/>
      </dsp:style>
    </dsp:sp>
    <dsp:sp modelId="{AA1DD6D0-D519-4767-BED9-BE7C06AE567D}">
      <dsp:nvSpPr>
        <dsp:cNvPr id="0" name=""/>
        <dsp:cNvSpPr/>
      </dsp:nvSpPr>
      <dsp:spPr>
        <a:xfrm rot="5400000">
          <a:off x="2944043" y="83021"/>
          <a:ext cx="1277259" cy="1111215"/>
        </a:xfrm>
        <a:prstGeom prst="hexagon">
          <a:avLst>
            <a:gd name="adj" fmla="val 25000"/>
            <a:gd name="vf" fmla="val 115470"/>
          </a:avLst>
        </a:prstGeom>
        <a:solidFill>
          <a:schemeClr val="bg1">
            <a:lumMod val="6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622300">
            <a:lnSpc>
              <a:spcPct val="90000"/>
            </a:lnSpc>
            <a:spcBef>
              <a:spcPct val="0"/>
            </a:spcBef>
            <a:spcAft>
              <a:spcPct val="35000"/>
            </a:spcAft>
            <a:buNone/>
          </a:pPr>
          <a:r>
            <a:rPr kumimoji="1" lang="ja-JP" altLang="en-US" sz="1400" b="1" kern="1200" dirty="0">
              <a:solidFill>
                <a:schemeClr val="tx1"/>
              </a:solidFill>
            </a:rPr>
            <a:t>建設業</a:t>
          </a:r>
        </a:p>
      </dsp:txBody>
      <dsp:txXfrm rot="-5400000">
        <a:off x="3200229" y="199040"/>
        <a:ext cx="764887" cy="879180"/>
      </dsp:txXfrm>
    </dsp:sp>
  </dsp:spTree>
</dsp:drawing>
</file>

<file path=ppt/diagrams/layout1.xml><?xml version="1.0" encoding="utf-8"?>
<dgm:layoutDef xmlns:dgm="http://schemas.openxmlformats.org/drawingml/2006/diagram" xmlns:a="http://schemas.openxmlformats.org/drawingml/2006/main" uniqueId="urn:microsoft.com/office/officeart/2008/layout/AlternatingHexagons">
  <dgm:title val=""/>
  <dgm:desc val=""/>
  <dgm:catLst>
    <dgm:cat type="list" pri="15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1" destOrd="0"/>
        <dgm:cxn modelId="32" srcId="30" destId="31" srcOrd="0"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Name0">
    <dgm:varLst>
      <dgm:chMax/>
      <dgm:chPref/>
      <dgm:dir/>
      <dgm:animLvl val="lvl"/>
    </dgm:varLst>
    <dgm:alg type="lin">
      <dgm:param type="linDir" val="fromT"/>
    </dgm:alg>
    <dgm:shape xmlns:r="http://schemas.openxmlformats.org/officeDocument/2006/relationships" r:blip="">
      <dgm:adjLst/>
    </dgm:shape>
    <dgm:constrLst>
      <dgm:constr type="primFontSz" for="des" forName="Parent1" val="65"/>
      <dgm:constr type="primFontSz" for="des" forName="Childtext1" refType="primFontSz" refFor="des" refForName="Parent1" op="lte"/>
      <dgm:constr type="w" for="ch" forName="composite" refType="w"/>
      <dgm:constr type="h" for="ch" forName="composite" refType="h"/>
      <dgm:constr type="h" for="ch" forName="spaceBetweenRectangles" refType="w" refFor="ch" refForName="composite" fact="-0.042"/>
      <dgm:constr type="sp" refType="h" refFor="ch" refForName="composite" op="equ" fact="0.1"/>
    </dgm:constrLst>
    <dgm:forEach name="nodesForEach" axis="ch" ptType="node">
      <dgm:layoutNode name="composite">
        <dgm:alg type="composite">
          <dgm:param type="ar" val="3.6"/>
        </dgm:alg>
        <dgm:shape xmlns:r="http://schemas.openxmlformats.org/officeDocument/2006/relationships" r:blip="">
          <dgm:adjLst/>
        </dgm:shape>
        <dgm:choose name="Name1">
          <dgm:if name="Name2" func="var" arg="dir" op="equ" val="norm">
            <dgm:choose name="Name3">
              <dgm:if name="Name4" axis="self" ptType="node" func="posOdd" op="equ" val="1">
                <dgm:constrLst>
                  <dgm:constr type="l" for="ch" forName="Accent1" refType="w" fact="0.18"/>
                  <dgm:constr type="t" for="ch" forName="Accent1" refType="h" fact="0"/>
                  <dgm:constr type="h" for="ch" forName="Accent1" refType="h"/>
                  <dgm:constr type="w" for="ch" forName="Accent1" refType="h" fact="0.87"/>
                  <dgm:constr type="l" for="ch" forName="Accent1Text" refType="w" fact="0.18"/>
                  <dgm:constr type="t" for="ch" forName="Accent1Text" refType="h" fact="0"/>
                  <dgm:constr type="h" for="ch" forName="Accent1Text" refType="h"/>
                  <dgm:constr type="w" for="ch" forName="Accent1Text" refType="h" fact="0.87"/>
                  <dgm:constr type="l" for="ch" forName="Parent1" refType="w" fact="0.441"/>
                  <dgm:constr type="t" for="ch" forName="Parent1" refType="h" fact="0"/>
                  <dgm:constr type="h" for="ch" forName="Parent1" refType="h"/>
                  <dgm:constr type="w" for="ch" forName="Parent1" refType="h" fact="0.87"/>
                  <dgm:constr type="l" for="ch" forName="Childtext1" refType="w" fact="0.69"/>
                  <dgm:constr type="t" for="ch" forName="Childtext1" refType="h" fact="0.2"/>
                  <dgm:constr type="w" for="ch" forName="Childtext1" refType="w" fact="0.31"/>
                  <dgm:constr type="h" for="ch" forName="Childtext1" refType="h" fact="0.6"/>
                  <dgm:constr type="l" for="ch" forName="BalanceSpacing" refType="w" fact="0"/>
                  <dgm:constr type="t" for="ch" forName="BalanceSpacing" refType="h" fact="0"/>
                  <dgm:constr type="w" for="ch" forName="BalanceSpacing" refType="w"/>
                  <dgm:constr type="h" for="ch" forName="BalanceSpacing" refType="h" fact="0.1"/>
                  <dgm:constr type="l" for="ch" forName="BalanceSpacing1" refType="w" fact="0.69"/>
                  <dgm:constr type="t" for="ch" forName="BalanceSpacing1" refType="h" fact="0.2"/>
                  <dgm:constr type="w" for="ch" forName="BalanceSpacing1" refType="w" fact="0.31"/>
                  <dgm:constr type="h" for="ch" forName="BalanceSpacing1" refType="h" fact="0.6"/>
                </dgm:constrLst>
              </dgm:if>
              <dgm:else name="Name5">
                <dgm:constrLst>
                  <dgm:constr type="l" for="ch" forName="Accent1" refType="w" fact="0.571"/>
                  <dgm:constr type="t" for="ch" forName="Accent1" refType="h" fact="0"/>
                  <dgm:constr type="h" for="ch" forName="Accent1" refType="h"/>
                  <dgm:constr type="w" for="ch" forName="Accent1" refType="h" fact="0.87"/>
                  <dgm:constr type="l" for="ch" forName="Accent1Text" refType="w" fact="0.571"/>
                  <dgm:constr type="t" for="ch" forName="Accent1Text" refType="h" fact="0"/>
                  <dgm:constr type="h" for="ch" forName="Accent1Text" refType="h"/>
                  <dgm:constr type="w" for="ch" forName="Accent1Text" refType="h" fact="0.87"/>
                  <dgm:constr type="l" for="ch" forName="Parent1" refType="w" fact="0.31"/>
                  <dgm:constr type="t" for="ch" forName="Parent1" refType="h" fact="0"/>
                  <dgm:constr type="h" for="ch" forName="Parent1" refType="h"/>
                  <dgm:constr type="w" for="ch" forName="Parent1" refType="h" fact="0.87"/>
                  <dgm:constr type="l" for="ch" forName="Childtext1" refType="w" fact="0"/>
                  <dgm:constr type="t" for="ch" forName="Childtext1" refType="h" fact="0.2"/>
                  <dgm:constr type="w" for="ch" forName="Childtext1" refType="w" fact="0.3"/>
                  <dgm:constr type="h" for="ch" forName="Childtext1" refType="h" fact="0.6"/>
                  <dgm:constr type="l" for="ch" forName="BalanceSpacing" refType="w" fact="0.82"/>
                  <dgm:constr type="t" for="ch" forName="BalanceSpacing" refType="h" fact="0"/>
                  <dgm:constr type="w" for="ch" forName="BalanceSpacing" refType="w" fact="0.18"/>
                  <dgm:constr type="h" for="ch" forName="BalanceSpacing" refType="h"/>
                  <dgm:constr type="l" for="ch" forName="BalanceSpacing1" refType="w" fact="0"/>
                  <dgm:constr type="t" for="ch" forName="BalanceSpacing1" refType="h" fact="0.2"/>
                  <dgm:constr type="w" for="ch" forName="BalanceSpacing1" refType="w" fact="0.3"/>
                  <dgm:constr type="h" for="ch" forName="BalanceSpacing1" refType="h" fact="0.6"/>
                </dgm:constrLst>
              </dgm:else>
            </dgm:choose>
          </dgm:if>
          <dgm:else name="Name6">
            <dgm:choose name="Name7">
              <dgm:if name="Name8" axis="self" ptType="node" func="posOdd" op="equ" val="1">
                <dgm:constrLst>
                  <dgm:constr type="l" for="ch" forName="Accent1" refType="w" fact="0.571"/>
                  <dgm:constr type="t" for="ch" forName="Accent1" refType="h" fact="0"/>
                  <dgm:constr type="h" for="ch" forName="Accent1" refType="h"/>
                  <dgm:constr type="w" for="ch" forName="Accent1" refType="h" fact="0.87"/>
                  <dgm:constr type="l" for="ch" forName="Accent1Text" refType="w" fact="0.571"/>
                  <dgm:constr type="t" for="ch" forName="Accent1Text" refType="h" fact="0"/>
                  <dgm:constr type="h" for="ch" forName="Accent1Text" refType="h"/>
                  <dgm:constr type="w" for="ch" forName="Accent1Text" refType="h" fact="0.87"/>
                  <dgm:constr type="l" for="ch" forName="Parent1" refType="w" fact="0.31"/>
                  <dgm:constr type="t" for="ch" forName="Parent1" refType="h" fact="0"/>
                  <dgm:constr type="h" for="ch" forName="Parent1" refType="h"/>
                  <dgm:constr type="w" for="ch" forName="Parent1" refType="h" fact="0.87"/>
                  <dgm:constr type="l" for="ch" forName="Childtext1" refType="w" fact="0"/>
                  <dgm:constr type="t" for="ch" forName="Childtext1" refType="h" fact="0.2"/>
                  <dgm:constr type="w" for="ch" forName="Childtext1" refType="w" fact="0.3"/>
                  <dgm:constr type="h" for="ch" forName="Childtext1" refType="h" fact="0.6"/>
                  <dgm:constr type="l" for="ch" forName="BalanceSpacing" refType="w" fact="0.82"/>
                  <dgm:constr type="t" for="ch" forName="BalanceSpacing" refType="h" fact="0"/>
                  <dgm:constr type="w" for="ch" forName="BalanceSpacing" refType="w" fact="0.18"/>
                  <dgm:constr type="h" for="ch" forName="BalanceSpacing" refType="h"/>
                </dgm:constrLst>
              </dgm:if>
              <dgm:else name="Name9">
                <dgm:constrLst>
                  <dgm:constr type="l" for="ch" forName="Accent1" refType="w" fact="0.18"/>
                  <dgm:constr type="t" for="ch" forName="Accent1" refType="h" fact="0"/>
                  <dgm:constr type="h" for="ch" forName="Accent1" refType="h"/>
                  <dgm:constr type="w" for="ch" forName="Accent1" refType="h" fact="0.87"/>
                  <dgm:constr type="l" for="ch" forName="Accent1Text" refType="w" fact="0.18"/>
                  <dgm:constr type="t" for="ch" forName="Accent1Text" refType="h" fact="0"/>
                  <dgm:constr type="h" for="ch" forName="Accent1Text" refType="h"/>
                  <dgm:constr type="w" for="ch" forName="Accent1Text" refType="h" fact="0.87"/>
                  <dgm:constr type="l" for="ch" forName="Parent1" refType="w" fact="0.441"/>
                  <dgm:constr type="t" for="ch" forName="Parent1" refType="h" fact="0"/>
                  <dgm:constr type="h" for="ch" forName="Parent1" refType="h"/>
                  <dgm:constr type="w" for="ch" forName="Parent1" refType="h" fact="0.87"/>
                  <dgm:constr type="l" for="ch" forName="Childtext1" refType="w" fact="0.69"/>
                  <dgm:constr type="t" for="ch" forName="Childtext1" refType="h" fact="0.2"/>
                  <dgm:constr type="w" for="ch" forName="Childtext1" refType="w" fact="0.31"/>
                  <dgm:constr type="h" for="ch" forName="Childtext1" refType="h" fact="0.6"/>
                  <dgm:constr type="l" for="ch" forName="BalanceSpacing" refType="w" fact="0"/>
                  <dgm:constr type="t" for="ch" forName="BalanceSpacing" refType="h" fact="0"/>
                  <dgm:constr type="w" for="ch" forName="BalanceSpacing" refType="w" fact="0.18"/>
                  <dgm:constr type="h" for="ch" forName="BalanceSpacing" refType="h"/>
                </dgm:constrLst>
              </dgm:else>
            </dgm:choose>
          </dgm:else>
        </dgm:choose>
        <dgm:layoutNode name="Parent1" styleLbl="node1">
          <dgm:varLst>
            <dgm:chMax val="1"/>
            <dgm:chPref val="1"/>
            <dgm:bulletEnabled val="1"/>
          </dgm:varLst>
          <dgm:alg type="tx"/>
          <dgm:shape xmlns:r="http://schemas.openxmlformats.org/officeDocument/2006/relationships" rot="90" type="hexagon" r:blip="">
            <dgm:adjLst>
              <dgm:adj idx="1" val="0.25"/>
              <dgm:adj idx="2" val="1.1547"/>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Childtext1" styleLbl="revTx">
          <dgm:varLst>
            <dgm:chMax val="0"/>
            <dgm:chPref val="0"/>
            <dgm:bulletEnabled val="1"/>
          </dgm:varLst>
          <dgm:choose name="Name10">
            <dgm:if name="Name11" func="var" arg="dir" op="equ" val="norm">
              <dgm:choose name="Name12">
                <dgm:if name="Name13" axis="self" ptType="node" func="posOdd" op="equ" val="1">
                  <dgm:alg type="tx">
                    <dgm:param type="parTxLTRAlign" val="l"/>
                  </dgm:alg>
                </dgm:if>
                <dgm:else name="Name14">
                  <dgm:alg type="tx">
                    <dgm:param type="parTxLTRAlign" val="r"/>
                  </dgm:alg>
                </dgm:else>
              </dgm:choose>
            </dgm:if>
            <dgm:else name="Name15">
              <dgm:choose name="Name16">
                <dgm:if name="Name17" axis="self" ptType="node" func="posOdd" op="equ" val="1">
                  <dgm:alg type="tx">
                    <dgm:param type="parTxLTRAlign" val="r"/>
                  </dgm:alg>
                </dgm:if>
                <dgm:else name="Name18">
                  <dgm:alg type="tx">
                    <dgm:param type="parTxLTRAlign" val="l"/>
                  </dgm:alg>
                </dgm:else>
              </dgm:choose>
            </dgm:else>
          </dgm:choose>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BalanceSpacing">
          <dgm:alg type="sp"/>
          <dgm:shape xmlns:r="http://schemas.openxmlformats.org/officeDocument/2006/relationships" r:blip="">
            <dgm:adjLst/>
          </dgm:shape>
        </dgm:layoutNode>
        <dgm:layoutNode name="BalanceSpacing1">
          <dgm:alg type="sp"/>
          <dgm:shape xmlns:r="http://schemas.openxmlformats.org/officeDocument/2006/relationships" r:blip="">
            <dgm:adjLst/>
          </dgm:shape>
        </dgm:layoutNode>
        <dgm:forEach name="Name19" axis="followSib" ptType="sibTrans" hideLastTrans="0" cnt="1">
          <dgm:layoutNode name="Accent1Text" styleLbl="node1">
            <dgm:alg type="tx"/>
            <dgm:shape xmlns:r="http://schemas.openxmlformats.org/officeDocument/2006/relationships" rot="90" type="hexagon" r:blip="">
              <dgm:adjLst>
                <dgm:adj idx="1" val="0.25"/>
                <dgm:adj idx="2" val="1.1547"/>
              </dgm:adjLst>
            </dgm:shape>
            <dgm:presOf axis="self" ptType="sibTrans"/>
            <dgm:constrLst>
              <dgm:constr type="lMarg"/>
              <dgm:constr type="rMarg"/>
              <dgm:constr type="tMarg"/>
              <dgm:constr type="bMarg"/>
            </dgm:constrLst>
            <dgm:ruleLst>
              <dgm:rule type="primFontSz" val="5" fact="NaN" max="NaN"/>
            </dgm:ruleLst>
          </dgm:layoutNode>
        </dgm:forEach>
      </dgm:layoutNode>
      <dgm:forEach name="Name2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19413" cy="495300"/>
          </a:xfrm>
          <a:prstGeom prst="rect">
            <a:avLst/>
          </a:prstGeom>
        </p:spPr>
        <p:txBody>
          <a:bodyPr vert="horz" lIns="91433" tIns="45716" rIns="91433" bIns="45716" rtlCol="0"/>
          <a:lstStyle>
            <a:lvl1pPr algn="l">
              <a:defRPr sz="1200"/>
            </a:lvl1pPr>
          </a:lstStyle>
          <a:p>
            <a:endParaRPr kumimoji="1" lang="ja-JP" altLang="en-US"/>
          </a:p>
        </p:txBody>
      </p:sp>
      <p:sp>
        <p:nvSpPr>
          <p:cNvPr id="3" name="日付プレースホルダー 2"/>
          <p:cNvSpPr>
            <a:spLocks noGrp="1"/>
          </p:cNvSpPr>
          <p:nvPr>
            <p:ph type="dt" idx="1"/>
          </p:nvPr>
        </p:nvSpPr>
        <p:spPr>
          <a:xfrm>
            <a:off x="3814763" y="0"/>
            <a:ext cx="2919412" cy="495300"/>
          </a:xfrm>
          <a:prstGeom prst="rect">
            <a:avLst/>
          </a:prstGeom>
        </p:spPr>
        <p:txBody>
          <a:bodyPr vert="horz" lIns="91433" tIns="45716" rIns="91433" bIns="45716" rtlCol="0"/>
          <a:lstStyle>
            <a:lvl1pPr algn="r">
              <a:defRPr sz="1200"/>
            </a:lvl1pPr>
          </a:lstStyle>
          <a:p>
            <a:fld id="{B414B12F-1918-4242-8CD9-8E1F68C3C714}" type="datetimeFigureOut">
              <a:rPr kumimoji="1" lang="ja-JP" altLang="en-US" smtClean="0"/>
              <a:t>2022/8/18</a:t>
            </a:fld>
            <a:endParaRPr kumimoji="1" lang="ja-JP" altLang="en-US"/>
          </a:p>
        </p:txBody>
      </p:sp>
      <p:sp>
        <p:nvSpPr>
          <p:cNvPr id="4" name="スライド イメージ プレースホルダー 3"/>
          <p:cNvSpPr>
            <a:spLocks noGrp="1" noRot="1" noChangeAspect="1"/>
          </p:cNvSpPr>
          <p:nvPr>
            <p:ph type="sldImg" idx="2"/>
          </p:nvPr>
        </p:nvSpPr>
        <p:spPr>
          <a:xfrm>
            <a:off x="963613" y="1233488"/>
            <a:ext cx="4808537" cy="3328987"/>
          </a:xfrm>
          <a:prstGeom prst="rect">
            <a:avLst/>
          </a:prstGeom>
          <a:noFill/>
          <a:ln w="12700">
            <a:solidFill>
              <a:prstClr val="black"/>
            </a:solidFill>
          </a:ln>
        </p:spPr>
        <p:txBody>
          <a:bodyPr vert="horz" lIns="91433" tIns="45716" rIns="91433" bIns="45716" rtlCol="0" anchor="ctr"/>
          <a:lstStyle/>
          <a:p>
            <a:endParaRPr lang="ja-JP" altLang="en-US"/>
          </a:p>
        </p:txBody>
      </p:sp>
      <p:sp>
        <p:nvSpPr>
          <p:cNvPr id="5" name="ノート プレースホルダー 4"/>
          <p:cNvSpPr>
            <a:spLocks noGrp="1"/>
          </p:cNvSpPr>
          <p:nvPr>
            <p:ph type="body" sz="quarter" idx="3"/>
          </p:nvPr>
        </p:nvSpPr>
        <p:spPr>
          <a:xfrm>
            <a:off x="673101" y="4748213"/>
            <a:ext cx="5389563" cy="3884612"/>
          </a:xfrm>
          <a:prstGeom prst="rect">
            <a:avLst/>
          </a:prstGeom>
        </p:spPr>
        <p:txBody>
          <a:bodyPr vert="horz" lIns="91433" tIns="45716" rIns="91433" bIns="45716"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9371014"/>
            <a:ext cx="2919413" cy="495300"/>
          </a:xfrm>
          <a:prstGeom prst="rect">
            <a:avLst/>
          </a:prstGeom>
        </p:spPr>
        <p:txBody>
          <a:bodyPr vert="horz" lIns="91433" tIns="45716" rIns="91433" bIns="45716"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14763" y="9371014"/>
            <a:ext cx="2919412" cy="495300"/>
          </a:xfrm>
          <a:prstGeom prst="rect">
            <a:avLst/>
          </a:prstGeom>
        </p:spPr>
        <p:txBody>
          <a:bodyPr vert="horz" lIns="91433" tIns="45716" rIns="91433" bIns="45716" rtlCol="0" anchor="b"/>
          <a:lstStyle>
            <a:lvl1pPr algn="r">
              <a:defRPr sz="1200"/>
            </a:lvl1pPr>
          </a:lstStyle>
          <a:p>
            <a:fld id="{5A818419-0F66-440F-969E-CE5DAEA02B86}" type="slidenum">
              <a:rPr kumimoji="1" lang="ja-JP" altLang="en-US" smtClean="0"/>
              <a:t>‹#›</a:t>
            </a:fld>
            <a:endParaRPr kumimoji="1" lang="ja-JP" altLang="en-US"/>
          </a:p>
        </p:txBody>
      </p:sp>
    </p:spTree>
    <p:extLst>
      <p:ext uri="{BB962C8B-B14F-4D97-AF65-F5344CB8AC3E}">
        <p14:creationId xmlns:p14="http://schemas.microsoft.com/office/powerpoint/2010/main" val="1861474802"/>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5A818419-0F66-440F-969E-CE5DAEA02B86}" type="slidenum">
              <a:rPr kumimoji="1" lang="ja-JP" altLang="en-US" smtClean="0"/>
              <a:t>2</a:t>
            </a:fld>
            <a:endParaRPr kumimoji="1" lang="ja-JP" altLang="en-US"/>
          </a:p>
        </p:txBody>
      </p:sp>
    </p:spTree>
    <p:extLst>
      <p:ext uri="{BB962C8B-B14F-4D97-AF65-F5344CB8AC3E}">
        <p14:creationId xmlns:p14="http://schemas.microsoft.com/office/powerpoint/2010/main" val="28883475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5A818419-0F66-440F-969E-CE5DAEA02B86}" type="slidenum">
              <a:rPr kumimoji="1" lang="ja-JP" altLang="en-US" smtClean="0"/>
              <a:t>11</a:t>
            </a:fld>
            <a:endParaRPr kumimoji="1" lang="ja-JP" altLang="en-US"/>
          </a:p>
        </p:txBody>
      </p:sp>
    </p:spTree>
    <p:extLst>
      <p:ext uri="{BB962C8B-B14F-4D97-AF65-F5344CB8AC3E}">
        <p14:creationId xmlns:p14="http://schemas.microsoft.com/office/powerpoint/2010/main" val="394222177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5A818419-0F66-440F-969E-CE5DAEA02B86}" type="slidenum">
              <a:rPr kumimoji="1" lang="ja-JP" altLang="en-US" smtClean="0"/>
              <a:t>12</a:t>
            </a:fld>
            <a:endParaRPr kumimoji="1" lang="ja-JP" altLang="en-US"/>
          </a:p>
        </p:txBody>
      </p:sp>
    </p:spTree>
    <p:extLst>
      <p:ext uri="{BB962C8B-B14F-4D97-AF65-F5344CB8AC3E}">
        <p14:creationId xmlns:p14="http://schemas.microsoft.com/office/powerpoint/2010/main" val="81517988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5A818419-0F66-440F-969E-CE5DAEA02B86}" type="slidenum">
              <a:rPr kumimoji="1" lang="ja-JP" altLang="en-US" smtClean="0"/>
              <a:t>13</a:t>
            </a:fld>
            <a:endParaRPr kumimoji="1" lang="ja-JP" altLang="en-US"/>
          </a:p>
        </p:txBody>
      </p:sp>
    </p:spTree>
    <p:extLst>
      <p:ext uri="{BB962C8B-B14F-4D97-AF65-F5344CB8AC3E}">
        <p14:creationId xmlns:p14="http://schemas.microsoft.com/office/powerpoint/2010/main" val="152560899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5A818419-0F66-440F-969E-CE5DAEA02B86}" type="slidenum">
              <a:rPr kumimoji="1" lang="ja-JP" altLang="en-US" smtClean="0"/>
              <a:t>3</a:t>
            </a:fld>
            <a:endParaRPr kumimoji="1" lang="ja-JP" altLang="en-US"/>
          </a:p>
        </p:txBody>
      </p:sp>
    </p:spTree>
    <p:extLst>
      <p:ext uri="{BB962C8B-B14F-4D97-AF65-F5344CB8AC3E}">
        <p14:creationId xmlns:p14="http://schemas.microsoft.com/office/powerpoint/2010/main" val="123613452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5A818419-0F66-440F-969E-CE5DAEA02B86}" type="slidenum">
              <a:rPr kumimoji="1" lang="ja-JP" altLang="en-US" smtClean="0"/>
              <a:t>4</a:t>
            </a:fld>
            <a:endParaRPr kumimoji="1" lang="ja-JP" altLang="en-US"/>
          </a:p>
        </p:txBody>
      </p:sp>
    </p:spTree>
    <p:extLst>
      <p:ext uri="{BB962C8B-B14F-4D97-AF65-F5344CB8AC3E}">
        <p14:creationId xmlns:p14="http://schemas.microsoft.com/office/powerpoint/2010/main" val="87773431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5A818419-0F66-440F-969E-CE5DAEA02B86}" type="slidenum">
              <a:rPr kumimoji="1" lang="ja-JP" altLang="en-US" smtClean="0"/>
              <a:t>5</a:t>
            </a:fld>
            <a:endParaRPr kumimoji="1" lang="ja-JP" altLang="en-US"/>
          </a:p>
        </p:txBody>
      </p:sp>
    </p:spTree>
    <p:extLst>
      <p:ext uri="{BB962C8B-B14F-4D97-AF65-F5344CB8AC3E}">
        <p14:creationId xmlns:p14="http://schemas.microsoft.com/office/powerpoint/2010/main" val="175362752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5A818419-0F66-440F-969E-CE5DAEA02B86}" type="slidenum">
              <a:rPr kumimoji="1" lang="ja-JP" altLang="en-US" smtClean="0"/>
              <a:t>6</a:t>
            </a:fld>
            <a:endParaRPr kumimoji="1" lang="ja-JP" altLang="en-US"/>
          </a:p>
        </p:txBody>
      </p:sp>
    </p:spTree>
    <p:extLst>
      <p:ext uri="{BB962C8B-B14F-4D97-AF65-F5344CB8AC3E}">
        <p14:creationId xmlns:p14="http://schemas.microsoft.com/office/powerpoint/2010/main" val="185068660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5A818419-0F66-440F-969E-CE5DAEA02B86}" type="slidenum">
              <a:rPr kumimoji="1" lang="ja-JP" altLang="en-US" smtClean="0"/>
              <a:t>7</a:t>
            </a:fld>
            <a:endParaRPr kumimoji="1" lang="ja-JP" altLang="en-US"/>
          </a:p>
        </p:txBody>
      </p:sp>
    </p:spTree>
    <p:extLst>
      <p:ext uri="{BB962C8B-B14F-4D97-AF65-F5344CB8AC3E}">
        <p14:creationId xmlns:p14="http://schemas.microsoft.com/office/powerpoint/2010/main" val="114464783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5A818419-0F66-440F-969E-CE5DAEA02B86}" type="slidenum">
              <a:rPr kumimoji="1" lang="ja-JP" altLang="en-US" smtClean="0"/>
              <a:t>8</a:t>
            </a:fld>
            <a:endParaRPr kumimoji="1" lang="ja-JP" altLang="en-US"/>
          </a:p>
        </p:txBody>
      </p:sp>
    </p:spTree>
    <p:extLst>
      <p:ext uri="{BB962C8B-B14F-4D97-AF65-F5344CB8AC3E}">
        <p14:creationId xmlns:p14="http://schemas.microsoft.com/office/powerpoint/2010/main" val="251150110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5A818419-0F66-440F-969E-CE5DAEA02B86}" type="slidenum">
              <a:rPr kumimoji="1" lang="ja-JP" altLang="en-US" smtClean="0"/>
              <a:t>9</a:t>
            </a:fld>
            <a:endParaRPr kumimoji="1" lang="ja-JP" altLang="en-US"/>
          </a:p>
        </p:txBody>
      </p:sp>
    </p:spTree>
    <p:extLst>
      <p:ext uri="{BB962C8B-B14F-4D97-AF65-F5344CB8AC3E}">
        <p14:creationId xmlns:p14="http://schemas.microsoft.com/office/powerpoint/2010/main" val="360280446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5A818419-0F66-440F-969E-CE5DAEA02B86}" type="slidenum">
              <a:rPr kumimoji="1" lang="ja-JP" altLang="en-US" smtClean="0"/>
              <a:t>10</a:t>
            </a:fld>
            <a:endParaRPr kumimoji="1" lang="ja-JP" altLang="en-US"/>
          </a:p>
        </p:txBody>
      </p:sp>
    </p:spTree>
    <p:extLst>
      <p:ext uri="{BB962C8B-B14F-4D97-AF65-F5344CB8AC3E}">
        <p14:creationId xmlns:p14="http://schemas.microsoft.com/office/powerpoint/2010/main" val="260655282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742950" y="1122363"/>
            <a:ext cx="8420100" cy="2387600"/>
          </a:xfrm>
        </p:spPr>
        <p:txBody>
          <a:bodyPr anchor="b"/>
          <a:lstStyle>
            <a:lvl1pPr algn="ctr">
              <a:defRPr sz="6000"/>
            </a:lvl1pPr>
          </a:lstStyle>
          <a:p>
            <a:r>
              <a:rPr lang="ja-JP" altLang="en-US"/>
              <a:t>マスター タイトルの書式設定</a:t>
            </a:r>
            <a:endParaRPr lang="en-US" dirty="0"/>
          </a:p>
        </p:txBody>
      </p:sp>
      <p:sp>
        <p:nvSpPr>
          <p:cNvPr id="3" name="Subtitle 2"/>
          <p:cNvSpPr>
            <a:spLocks noGrp="1"/>
          </p:cNvSpPr>
          <p:nvPr>
            <p:ph type="subTitle" idx="1"/>
          </p:nvPr>
        </p:nvSpPr>
        <p:spPr>
          <a:xfrm>
            <a:off x="1238250" y="3602038"/>
            <a:ext cx="74295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ja-JP" altLang="en-US"/>
              <a:t>マスター サブタイトルの書式設定</a:t>
            </a:r>
            <a:endParaRPr lang="en-US" dirty="0"/>
          </a:p>
        </p:txBody>
      </p:sp>
      <p:sp>
        <p:nvSpPr>
          <p:cNvPr id="4" name="Date Placeholder 3"/>
          <p:cNvSpPr>
            <a:spLocks noGrp="1"/>
          </p:cNvSpPr>
          <p:nvPr>
            <p:ph type="dt" sz="half" idx="10"/>
          </p:nvPr>
        </p:nvSpPr>
        <p:spPr/>
        <p:txBody>
          <a:bodyPr/>
          <a:lstStyle/>
          <a:p>
            <a:fld id="{5814E14B-8B86-434C-87B7-88C6F4B81C49}" type="datetimeFigureOut">
              <a:rPr kumimoji="1" lang="ja-JP" altLang="en-US" smtClean="0"/>
              <a:t>2022/8/18</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2F814868-232E-46D4-9F33-76C6BB422B2F}" type="slidenum">
              <a:rPr kumimoji="1" lang="ja-JP" altLang="en-US" smtClean="0"/>
              <a:t>‹#›</a:t>
            </a:fld>
            <a:endParaRPr kumimoji="1" lang="ja-JP" altLang="en-US"/>
          </a:p>
        </p:txBody>
      </p:sp>
    </p:spTree>
    <p:extLst>
      <p:ext uri="{BB962C8B-B14F-4D97-AF65-F5344CB8AC3E}">
        <p14:creationId xmlns:p14="http://schemas.microsoft.com/office/powerpoint/2010/main" val="238906543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Vertical Text Placeholder 2"/>
          <p:cNvSpPr>
            <a:spLocks noGrp="1"/>
          </p:cNvSpPr>
          <p:nvPr>
            <p:ph type="body" orient="vert" idx="1"/>
          </p:nvPr>
        </p:nvSpPr>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5814E14B-8B86-434C-87B7-88C6F4B81C49}" type="datetimeFigureOut">
              <a:rPr kumimoji="1" lang="ja-JP" altLang="en-US" smtClean="0"/>
              <a:t>2022/8/18</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2F814868-232E-46D4-9F33-76C6BB422B2F}" type="slidenum">
              <a:rPr kumimoji="1" lang="ja-JP" altLang="en-US" smtClean="0"/>
              <a:t>‹#›</a:t>
            </a:fld>
            <a:endParaRPr kumimoji="1" lang="ja-JP" altLang="en-US"/>
          </a:p>
        </p:txBody>
      </p:sp>
    </p:spTree>
    <p:extLst>
      <p:ext uri="{BB962C8B-B14F-4D97-AF65-F5344CB8AC3E}">
        <p14:creationId xmlns:p14="http://schemas.microsoft.com/office/powerpoint/2010/main" val="330133259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088982" y="365125"/>
            <a:ext cx="2135981" cy="5811838"/>
          </a:xfrm>
        </p:spPr>
        <p:txBody>
          <a:bodyPr vert="eaVert"/>
          <a:lstStyle/>
          <a:p>
            <a:r>
              <a:rPr lang="ja-JP" altLang="en-US"/>
              <a:t>マスター タイトルの書式設定</a:t>
            </a:r>
            <a:endParaRPr lang="en-US" dirty="0"/>
          </a:p>
        </p:txBody>
      </p:sp>
      <p:sp>
        <p:nvSpPr>
          <p:cNvPr id="3" name="Vertical Text Placeholder 2"/>
          <p:cNvSpPr>
            <a:spLocks noGrp="1"/>
          </p:cNvSpPr>
          <p:nvPr>
            <p:ph type="body" orient="vert" idx="1"/>
          </p:nvPr>
        </p:nvSpPr>
        <p:spPr>
          <a:xfrm>
            <a:off x="681038" y="365125"/>
            <a:ext cx="6284119" cy="5811838"/>
          </a:xfr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5814E14B-8B86-434C-87B7-88C6F4B81C49}" type="datetimeFigureOut">
              <a:rPr kumimoji="1" lang="ja-JP" altLang="en-US" smtClean="0"/>
              <a:t>2022/8/18</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2F814868-232E-46D4-9F33-76C6BB422B2F}" type="slidenum">
              <a:rPr kumimoji="1" lang="ja-JP" altLang="en-US" smtClean="0"/>
              <a:t>‹#›</a:t>
            </a:fld>
            <a:endParaRPr kumimoji="1" lang="ja-JP" altLang="en-US"/>
          </a:p>
        </p:txBody>
      </p:sp>
    </p:spTree>
    <p:extLst>
      <p:ext uri="{BB962C8B-B14F-4D97-AF65-F5344CB8AC3E}">
        <p14:creationId xmlns:p14="http://schemas.microsoft.com/office/powerpoint/2010/main" val="374215811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idx="1"/>
          </p:nvPr>
        </p:nvSpPr>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5814E14B-8B86-434C-87B7-88C6F4B81C49}" type="datetimeFigureOut">
              <a:rPr kumimoji="1" lang="ja-JP" altLang="en-US" smtClean="0"/>
              <a:t>2022/8/18</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2F814868-232E-46D4-9F33-76C6BB422B2F}" type="slidenum">
              <a:rPr kumimoji="1" lang="ja-JP" altLang="en-US" smtClean="0"/>
              <a:t>‹#›</a:t>
            </a:fld>
            <a:endParaRPr kumimoji="1" lang="ja-JP" altLang="en-US"/>
          </a:p>
        </p:txBody>
      </p:sp>
    </p:spTree>
    <p:extLst>
      <p:ext uri="{BB962C8B-B14F-4D97-AF65-F5344CB8AC3E}">
        <p14:creationId xmlns:p14="http://schemas.microsoft.com/office/powerpoint/2010/main" val="153758484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675879" y="1709740"/>
            <a:ext cx="8543925" cy="2852737"/>
          </a:xfrm>
        </p:spPr>
        <p:txBody>
          <a:bodyPr anchor="b"/>
          <a:lstStyle>
            <a:lvl1pPr>
              <a:defRPr sz="6000"/>
            </a:lvl1pPr>
          </a:lstStyle>
          <a:p>
            <a:r>
              <a:rPr lang="ja-JP" altLang="en-US"/>
              <a:t>マスター タイトルの書式設定</a:t>
            </a:r>
            <a:endParaRPr lang="en-US" dirty="0"/>
          </a:p>
        </p:txBody>
      </p:sp>
      <p:sp>
        <p:nvSpPr>
          <p:cNvPr id="3" name="Text Placeholder 2"/>
          <p:cNvSpPr>
            <a:spLocks noGrp="1"/>
          </p:cNvSpPr>
          <p:nvPr>
            <p:ph type="body" idx="1"/>
          </p:nvPr>
        </p:nvSpPr>
        <p:spPr>
          <a:xfrm>
            <a:off x="675879" y="4589465"/>
            <a:ext cx="8543925"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p:txBody>
          <a:bodyPr/>
          <a:lstStyle/>
          <a:p>
            <a:fld id="{5814E14B-8B86-434C-87B7-88C6F4B81C49}" type="datetimeFigureOut">
              <a:rPr kumimoji="1" lang="ja-JP" altLang="en-US" smtClean="0"/>
              <a:t>2022/8/18</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2F814868-232E-46D4-9F33-76C6BB422B2F}" type="slidenum">
              <a:rPr kumimoji="1" lang="ja-JP" altLang="en-US" smtClean="0"/>
              <a:t>‹#›</a:t>
            </a:fld>
            <a:endParaRPr kumimoji="1" lang="ja-JP" altLang="en-US"/>
          </a:p>
        </p:txBody>
      </p:sp>
    </p:spTree>
    <p:extLst>
      <p:ext uri="{BB962C8B-B14F-4D97-AF65-F5344CB8AC3E}">
        <p14:creationId xmlns:p14="http://schemas.microsoft.com/office/powerpoint/2010/main" val="376528968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sz="half" idx="1"/>
          </p:nvPr>
        </p:nvSpPr>
        <p:spPr>
          <a:xfrm>
            <a:off x="681038" y="1825625"/>
            <a:ext cx="4210050" cy="435133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Content Placeholder 3"/>
          <p:cNvSpPr>
            <a:spLocks noGrp="1"/>
          </p:cNvSpPr>
          <p:nvPr>
            <p:ph sz="half" idx="2"/>
          </p:nvPr>
        </p:nvSpPr>
        <p:spPr>
          <a:xfrm>
            <a:off x="5014913" y="1825625"/>
            <a:ext cx="4210050" cy="435133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5814E14B-8B86-434C-87B7-88C6F4B81C49}" type="datetimeFigureOut">
              <a:rPr kumimoji="1" lang="ja-JP" altLang="en-US" smtClean="0"/>
              <a:t>2022/8/18</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2F814868-232E-46D4-9F33-76C6BB422B2F}" type="slidenum">
              <a:rPr kumimoji="1" lang="ja-JP" altLang="en-US" smtClean="0"/>
              <a:t>‹#›</a:t>
            </a:fld>
            <a:endParaRPr kumimoji="1" lang="ja-JP" altLang="en-US"/>
          </a:p>
        </p:txBody>
      </p:sp>
    </p:spTree>
    <p:extLst>
      <p:ext uri="{BB962C8B-B14F-4D97-AF65-F5344CB8AC3E}">
        <p14:creationId xmlns:p14="http://schemas.microsoft.com/office/powerpoint/2010/main" val="316835605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682328" y="365127"/>
            <a:ext cx="8543925" cy="1325563"/>
          </a:xfrm>
        </p:spPr>
        <p:txBody>
          <a:bodyPr/>
          <a:lstStyle/>
          <a:p>
            <a:r>
              <a:rPr lang="ja-JP" altLang="en-US"/>
              <a:t>マスター タイトルの書式設定</a:t>
            </a:r>
            <a:endParaRPr lang="en-US" dirty="0"/>
          </a:p>
        </p:txBody>
      </p:sp>
      <p:sp>
        <p:nvSpPr>
          <p:cNvPr id="3" name="Text Placeholder 2"/>
          <p:cNvSpPr>
            <a:spLocks noGrp="1"/>
          </p:cNvSpPr>
          <p:nvPr>
            <p:ph type="body" idx="1"/>
          </p:nvPr>
        </p:nvSpPr>
        <p:spPr>
          <a:xfrm>
            <a:off x="682329" y="1681163"/>
            <a:ext cx="4190702"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4" name="Content Placeholder 3"/>
          <p:cNvSpPr>
            <a:spLocks noGrp="1"/>
          </p:cNvSpPr>
          <p:nvPr>
            <p:ph sz="half" idx="2"/>
          </p:nvPr>
        </p:nvSpPr>
        <p:spPr>
          <a:xfrm>
            <a:off x="682329" y="2505075"/>
            <a:ext cx="4190702" cy="368458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Text Placeholder 4"/>
          <p:cNvSpPr>
            <a:spLocks noGrp="1"/>
          </p:cNvSpPr>
          <p:nvPr>
            <p:ph type="body" sz="quarter" idx="3"/>
          </p:nvPr>
        </p:nvSpPr>
        <p:spPr>
          <a:xfrm>
            <a:off x="5014913" y="1681163"/>
            <a:ext cx="4211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6" name="Content Placeholder 5"/>
          <p:cNvSpPr>
            <a:spLocks noGrp="1"/>
          </p:cNvSpPr>
          <p:nvPr>
            <p:ph sz="quarter" idx="4"/>
          </p:nvPr>
        </p:nvSpPr>
        <p:spPr>
          <a:xfrm>
            <a:off x="5014913" y="2505075"/>
            <a:ext cx="4211340" cy="368458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7" name="Date Placeholder 6"/>
          <p:cNvSpPr>
            <a:spLocks noGrp="1"/>
          </p:cNvSpPr>
          <p:nvPr>
            <p:ph type="dt" sz="half" idx="10"/>
          </p:nvPr>
        </p:nvSpPr>
        <p:spPr/>
        <p:txBody>
          <a:bodyPr/>
          <a:lstStyle/>
          <a:p>
            <a:fld id="{5814E14B-8B86-434C-87B7-88C6F4B81C49}" type="datetimeFigureOut">
              <a:rPr kumimoji="1" lang="ja-JP" altLang="en-US" smtClean="0"/>
              <a:t>2022/8/18</a:t>
            </a:fld>
            <a:endParaRPr kumimoji="1" lang="ja-JP" altLang="en-US"/>
          </a:p>
        </p:txBody>
      </p:sp>
      <p:sp>
        <p:nvSpPr>
          <p:cNvPr id="8" name="Footer Placeholder 7"/>
          <p:cNvSpPr>
            <a:spLocks noGrp="1"/>
          </p:cNvSpPr>
          <p:nvPr>
            <p:ph type="ftr" sz="quarter" idx="11"/>
          </p:nvPr>
        </p:nvSpPr>
        <p:spPr/>
        <p:txBody>
          <a:bodyPr/>
          <a:lstStyle/>
          <a:p>
            <a:endParaRPr kumimoji="1" lang="ja-JP" altLang="en-US"/>
          </a:p>
        </p:txBody>
      </p:sp>
      <p:sp>
        <p:nvSpPr>
          <p:cNvPr id="9" name="Slide Number Placeholder 8"/>
          <p:cNvSpPr>
            <a:spLocks noGrp="1"/>
          </p:cNvSpPr>
          <p:nvPr>
            <p:ph type="sldNum" sz="quarter" idx="12"/>
          </p:nvPr>
        </p:nvSpPr>
        <p:spPr/>
        <p:txBody>
          <a:bodyPr/>
          <a:lstStyle/>
          <a:p>
            <a:fld id="{2F814868-232E-46D4-9F33-76C6BB422B2F}" type="slidenum">
              <a:rPr kumimoji="1" lang="ja-JP" altLang="en-US" smtClean="0"/>
              <a:t>‹#›</a:t>
            </a:fld>
            <a:endParaRPr kumimoji="1" lang="ja-JP" altLang="en-US"/>
          </a:p>
        </p:txBody>
      </p:sp>
    </p:spTree>
    <p:extLst>
      <p:ext uri="{BB962C8B-B14F-4D97-AF65-F5344CB8AC3E}">
        <p14:creationId xmlns:p14="http://schemas.microsoft.com/office/powerpoint/2010/main" val="262673493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Date Placeholder 2"/>
          <p:cNvSpPr>
            <a:spLocks noGrp="1"/>
          </p:cNvSpPr>
          <p:nvPr>
            <p:ph type="dt" sz="half" idx="10"/>
          </p:nvPr>
        </p:nvSpPr>
        <p:spPr/>
        <p:txBody>
          <a:bodyPr/>
          <a:lstStyle/>
          <a:p>
            <a:fld id="{5814E14B-8B86-434C-87B7-88C6F4B81C49}" type="datetimeFigureOut">
              <a:rPr kumimoji="1" lang="ja-JP" altLang="en-US" smtClean="0"/>
              <a:t>2022/8/18</a:t>
            </a:fld>
            <a:endParaRPr kumimoji="1" lang="ja-JP" altLang="en-US"/>
          </a:p>
        </p:txBody>
      </p:sp>
      <p:sp>
        <p:nvSpPr>
          <p:cNvPr id="4" name="Footer Placeholder 3"/>
          <p:cNvSpPr>
            <a:spLocks noGrp="1"/>
          </p:cNvSpPr>
          <p:nvPr>
            <p:ph type="ftr" sz="quarter" idx="11"/>
          </p:nvPr>
        </p:nvSpPr>
        <p:spPr/>
        <p:txBody>
          <a:bodyPr/>
          <a:lstStyle/>
          <a:p>
            <a:endParaRPr kumimoji="1" lang="ja-JP" altLang="en-US"/>
          </a:p>
        </p:txBody>
      </p:sp>
      <p:sp>
        <p:nvSpPr>
          <p:cNvPr id="5" name="Slide Number Placeholder 4"/>
          <p:cNvSpPr>
            <a:spLocks noGrp="1"/>
          </p:cNvSpPr>
          <p:nvPr>
            <p:ph type="sldNum" sz="quarter" idx="12"/>
          </p:nvPr>
        </p:nvSpPr>
        <p:spPr/>
        <p:txBody>
          <a:bodyPr/>
          <a:lstStyle/>
          <a:p>
            <a:fld id="{2F814868-232E-46D4-9F33-76C6BB422B2F}" type="slidenum">
              <a:rPr kumimoji="1" lang="ja-JP" altLang="en-US" smtClean="0"/>
              <a:t>‹#›</a:t>
            </a:fld>
            <a:endParaRPr kumimoji="1" lang="ja-JP" altLang="en-US"/>
          </a:p>
        </p:txBody>
      </p:sp>
    </p:spTree>
    <p:extLst>
      <p:ext uri="{BB962C8B-B14F-4D97-AF65-F5344CB8AC3E}">
        <p14:creationId xmlns:p14="http://schemas.microsoft.com/office/powerpoint/2010/main" val="278592405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814E14B-8B86-434C-87B7-88C6F4B81C49}" type="datetimeFigureOut">
              <a:rPr kumimoji="1" lang="ja-JP" altLang="en-US" smtClean="0"/>
              <a:t>2022/8/18</a:t>
            </a:fld>
            <a:endParaRPr kumimoji="1" lang="ja-JP" altLang="en-US"/>
          </a:p>
        </p:txBody>
      </p:sp>
      <p:sp>
        <p:nvSpPr>
          <p:cNvPr id="3" name="Footer Placeholder 2"/>
          <p:cNvSpPr>
            <a:spLocks noGrp="1"/>
          </p:cNvSpPr>
          <p:nvPr>
            <p:ph type="ftr" sz="quarter" idx="11"/>
          </p:nvPr>
        </p:nvSpPr>
        <p:spPr/>
        <p:txBody>
          <a:bodyPr/>
          <a:lstStyle/>
          <a:p>
            <a:endParaRPr kumimoji="1" lang="ja-JP" altLang="en-US"/>
          </a:p>
        </p:txBody>
      </p:sp>
      <p:sp>
        <p:nvSpPr>
          <p:cNvPr id="4" name="Slide Number Placeholder 3"/>
          <p:cNvSpPr>
            <a:spLocks noGrp="1"/>
          </p:cNvSpPr>
          <p:nvPr>
            <p:ph type="sldNum" sz="quarter" idx="12"/>
          </p:nvPr>
        </p:nvSpPr>
        <p:spPr/>
        <p:txBody>
          <a:bodyPr/>
          <a:lstStyle/>
          <a:p>
            <a:fld id="{2F814868-232E-46D4-9F33-76C6BB422B2F}" type="slidenum">
              <a:rPr kumimoji="1" lang="ja-JP" altLang="en-US" smtClean="0"/>
              <a:t>‹#›</a:t>
            </a:fld>
            <a:endParaRPr kumimoji="1" lang="ja-JP" altLang="en-US"/>
          </a:p>
        </p:txBody>
      </p:sp>
    </p:spTree>
    <p:extLst>
      <p:ext uri="{BB962C8B-B14F-4D97-AF65-F5344CB8AC3E}">
        <p14:creationId xmlns:p14="http://schemas.microsoft.com/office/powerpoint/2010/main" val="57727837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682328" y="457200"/>
            <a:ext cx="3194943" cy="1600200"/>
          </a:xfrm>
        </p:spPr>
        <p:txBody>
          <a:bodyPr anchor="b"/>
          <a:lstStyle>
            <a:lvl1pPr>
              <a:defRPr sz="3200"/>
            </a:lvl1pPr>
          </a:lstStyle>
          <a:p>
            <a:r>
              <a:rPr lang="ja-JP" altLang="en-US"/>
              <a:t>マスター タイトルの書式設定</a:t>
            </a:r>
            <a:endParaRPr lang="en-US" dirty="0"/>
          </a:p>
        </p:txBody>
      </p:sp>
      <p:sp>
        <p:nvSpPr>
          <p:cNvPr id="3" name="Content Placeholder 2"/>
          <p:cNvSpPr>
            <a:spLocks noGrp="1"/>
          </p:cNvSpPr>
          <p:nvPr>
            <p:ph idx="1"/>
          </p:nvPr>
        </p:nvSpPr>
        <p:spPr>
          <a:xfrm>
            <a:off x="4211340" y="987427"/>
            <a:ext cx="5014913"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Text Placeholder 3"/>
          <p:cNvSpPr>
            <a:spLocks noGrp="1"/>
          </p:cNvSpPr>
          <p:nvPr>
            <p:ph type="body" sz="half" idx="2"/>
          </p:nvPr>
        </p:nvSpPr>
        <p:spPr>
          <a:xfrm>
            <a:off x="682328" y="2057400"/>
            <a:ext cx="3194943"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5814E14B-8B86-434C-87B7-88C6F4B81C49}" type="datetimeFigureOut">
              <a:rPr kumimoji="1" lang="ja-JP" altLang="en-US" smtClean="0"/>
              <a:t>2022/8/18</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2F814868-232E-46D4-9F33-76C6BB422B2F}" type="slidenum">
              <a:rPr kumimoji="1" lang="ja-JP" altLang="en-US" smtClean="0"/>
              <a:t>‹#›</a:t>
            </a:fld>
            <a:endParaRPr kumimoji="1" lang="ja-JP" altLang="en-US"/>
          </a:p>
        </p:txBody>
      </p:sp>
    </p:spTree>
    <p:extLst>
      <p:ext uri="{BB962C8B-B14F-4D97-AF65-F5344CB8AC3E}">
        <p14:creationId xmlns:p14="http://schemas.microsoft.com/office/powerpoint/2010/main" val="286318347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682328" y="457200"/>
            <a:ext cx="3194943" cy="1600200"/>
          </a:xfrm>
        </p:spPr>
        <p:txBody>
          <a:bodyPr anchor="b"/>
          <a:lstStyle>
            <a:lvl1pPr>
              <a:defRPr sz="3200"/>
            </a:lvl1pPr>
          </a:lstStyle>
          <a:p>
            <a:r>
              <a:rPr lang="ja-JP" altLang="en-US"/>
              <a:t>マスター タイトルの書式設定</a:t>
            </a:r>
            <a:endParaRPr lang="en-US" dirty="0"/>
          </a:p>
        </p:txBody>
      </p:sp>
      <p:sp>
        <p:nvSpPr>
          <p:cNvPr id="3" name="Picture Placeholder 2"/>
          <p:cNvSpPr>
            <a:spLocks noGrp="1" noChangeAspect="1"/>
          </p:cNvSpPr>
          <p:nvPr>
            <p:ph type="pic" idx="1"/>
          </p:nvPr>
        </p:nvSpPr>
        <p:spPr>
          <a:xfrm>
            <a:off x="4211340" y="987427"/>
            <a:ext cx="5014913"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ja-JP" altLang="en-US"/>
              <a:t>アイコンをクリックして図を追加</a:t>
            </a:r>
            <a:endParaRPr lang="en-US" dirty="0"/>
          </a:p>
        </p:txBody>
      </p:sp>
      <p:sp>
        <p:nvSpPr>
          <p:cNvPr id="4" name="Text Placeholder 3"/>
          <p:cNvSpPr>
            <a:spLocks noGrp="1"/>
          </p:cNvSpPr>
          <p:nvPr>
            <p:ph type="body" sz="half" idx="2"/>
          </p:nvPr>
        </p:nvSpPr>
        <p:spPr>
          <a:xfrm>
            <a:off x="682328" y="2057400"/>
            <a:ext cx="3194943"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5814E14B-8B86-434C-87B7-88C6F4B81C49}" type="datetimeFigureOut">
              <a:rPr kumimoji="1" lang="ja-JP" altLang="en-US" smtClean="0"/>
              <a:t>2022/8/18</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2F814868-232E-46D4-9F33-76C6BB422B2F}" type="slidenum">
              <a:rPr kumimoji="1" lang="ja-JP" altLang="en-US" smtClean="0"/>
              <a:t>‹#›</a:t>
            </a:fld>
            <a:endParaRPr kumimoji="1" lang="ja-JP" altLang="en-US"/>
          </a:p>
        </p:txBody>
      </p:sp>
    </p:spTree>
    <p:extLst>
      <p:ext uri="{BB962C8B-B14F-4D97-AF65-F5344CB8AC3E}">
        <p14:creationId xmlns:p14="http://schemas.microsoft.com/office/powerpoint/2010/main" val="409666481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81038" y="365127"/>
            <a:ext cx="8543925" cy="1325563"/>
          </a:xfrm>
          <a:prstGeom prst="rect">
            <a:avLst/>
          </a:prstGeom>
        </p:spPr>
        <p:txBody>
          <a:bodyPr vert="horz" lIns="91440" tIns="45720" rIns="91440" bIns="45720" rtlCol="0" anchor="ctr">
            <a:normAutofit/>
          </a:bodyPr>
          <a:lstStyle/>
          <a:p>
            <a:r>
              <a:rPr lang="ja-JP" altLang="en-US"/>
              <a:t>マスター タイトルの書式設定</a:t>
            </a:r>
            <a:endParaRPr lang="en-US" dirty="0"/>
          </a:p>
        </p:txBody>
      </p:sp>
      <p:sp>
        <p:nvSpPr>
          <p:cNvPr id="3" name="Text Placeholder 2"/>
          <p:cNvSpPr>
            <a:spLocks noGrp="1"/>
          </p:cNvSpPr>
          <p:nvPr>
            <p:ph type="body" idx="1"/>
          </p:nvPr>
        </p:nvSpPr>
        <p:spPr>
          <a:xfrm>
            <a:off x="681038" y="1825625"/>
            <a:ext cx="8543925" cy="4351338"/>
          </a:xfrm>
          <a:prstGeom prst="rect">
            <a:avLst/>
          </a:prstGeom>
        </p:spPr>
        <p:txBody>
          <a:bodyPr vert="horz" lIns="91440" tIns="45720" rIns="91440" bIns="45720" rtlCol="0">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2"/>
          </p:nvPr>
        </p:nvSpPr>
        <p:spPr>
          <a:xfrm>
            <a:off x="681038" y="6356352"/>
            <a:ext cx="222885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814E14B-8B86-434C-87B7-88C6F4B81C49}" type="datetimeFigureOut">
              <a:rPr kumimoji="1" lang="ja-JP" altLang="en-US" smtClean="0"/>
              <a:t>2022/8/18</a:t>
            </a:fld>
            <a:endParaRPr kumimoji="1" lang="ja-JP" altLang="en-US"/>
          </a:p>
        </p:txBody>
      </p:sp>
      <p:sp>
        <p:nvSpPr>
          <p:cNvPr id="5" name="Footer Placeholder 4"/>
          <p:cNvSpPr>
            <a:spLocks noGrp="1"/>
          </p:cNvSpPr>
          <p:nvPr>
            <p:ph type="ftr" sz="quarter" idx="3"/>
          </p:nvPr>
        </p:nvSpPr>
        <p:spPr>
          <a:xfrm>
            <a:off x="3281363" y="6356352"/>
            <a:ext cx="3343275"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Slide Number Placeholder 5"/>
          <p:cNvSpPr>
            <a:spLocks noGrp="1"/>
          </p:cNvSpPr>
          <p:nvPr>
            <p:ph type="sldNum" sz="quarter" idx="4"/>
          </p:nvPr>
        </p:nvSpPr>
        <p:spPr>
          <a:xfrm>
            <a:off x="6996113" y="6356352"/>
            <a:ext cx="222885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F814868-232E-46D4-9F33-76C6BB422B2F}" type="slidenum">
              <a:rPr kumimoji="1" lang="ja-JP" altLang="en-US" smtClean="0"/>
              <a:t>‹#›</a:t>
            </a:fld>
            <a:endParaRPr kumimoji="1" lang="ja-JP" altLang="en-US"/>
          </a:p>
        </p:txBody>
      </p:sp>
    </p:spTree>
    <p:extLst>
      <p:ext uri="{BB962C8B-B14F-4D97-AF65-F5344CB8AC3E}">
        <p14:creationId xmlns:p14="http://schemas.microsoft.com/office/powerpoint/2010/main" val="276051843"/>
      </p:ext>
    </p:extLst>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en-US"/>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8" Type="http://schemas.openxmlformats.org/officeDocument/2006/relationships/image" Target="../media/image28.png"/><Relationship Id="rId3" Type="http://schemas.openxmlformats.org/officeDocument/2006/relationships/image" Target="../media/image23.png"/><Relationship Id="rId7" Type="http://schemas.openxmlformats.org/officeDocument/2006/relationships/image" Target="../media/image27.png"/><Relationship Id="rId2" Type="http://schemas.openxmlformats.org/officeDocument/2006/relationships/notesSlide" Target="../notesSlides/notesSlide10.xml"/><Relationship Id="rId1" Type="http://schemas.openxmlformats.org/officeDocument/2006/relationships/slideLayout" Target="../slideLayouts/slideLayout1.xml"/><Relationship Id="rId6" Type="http://schemas.openxmlformats.org/officeDocument/2006/relationships/image" Target="../media/image26.png"/><Relationship Id="rId11" Type="http://schemas.openxmlformats.org/officeDocument/2006/relationships/image" Target="../media/image31.png"/><Relationship Id="rId5" Type="http://schemas.openxmlformats.org/officeDocument/2006/relationships/image" Target="../media/image25.png"/><Relationship Id="rId10" Type="http://schemas.openxmlformats.org/officeDocument/2006/relationships/image" Target="../media/image30.png"/><Relationship Id="rId4" Type="http://schemas.openxmlformats.org/officeDocument/2006/relationships/image" Target="../media/image24.png"/><Relationship Id="rId9" Type="http://schemas.openxmlformats.org/officeDocument/2006/relationships/image" Target="../media/image29.png"/></Relationships>
</file>

<file path=ppt/slides/_rels/slide12.xml.rels><?xml version="1.0" encoding="UTF-8" standalone="yes"?>
<Relationships xmlns="http://schemas.openxmlformats.org/package/2006/relationships"><Relationship Id="rId8" Type="http://schemas.openxmlformats.org/officeDocument/2006/relationships/image" Target="../media/image37.png"/><Relationship Id="rId3" Type="http://schemas.openxmlformats.org/officeDocument/2006/relationships/image" Target="../media/image32.png"/><Relationship Id="rId7" Type="http://schemas.openxmlformats.org/officeDocument/2006/relationships/image" Target="../media/image36.png"/><Relationship Id="rId2" Type="http://schemas.openxmlformats.org/officeDocument/2006/relationships/notesSlide" Target="../notesSlides/notesSlide11.xml"/><Relationship Id="rId1" Type="http://schemas.openxmlformats.org/officeDocument/2006/relationships/slideLayout" Target="../slideLayouts/slideLayout1.xml"/><Relationship Id="rId6" Type="http://schemas.openxmlformats.org/officeDocument/2006/relationships/image" Target="../media/image35.png"/><Relationship Id="rId5" Type="http://schemas.openxmlformats.org/officeDocument/2006/relationships/image" Target="../media/image34.png"/><Relationship Id="rId4" Type="http://schemas.openxmlformats.org/officeDocument/2006/relationships/image" Target="../media/image33.png"/></Relationships>
</file>

<file path=ppt/slides/_rels/slide13.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12.xml"/><Relationship Id="rId1" Type="http://schemas.openxmlformats.org/officeDocument/2006/relationships/slideLayout" Target="../slideLayouts/slideLayout1.xml"/><Relationship Id="rId4" Type="http://schemas.openxmlformats.org/officeDocument/2006/relationships/image" Target="../media/image38.png"/></Relationships>
</file>

<file path=ppt/slides/_rels/slide2.xml.rels><?xml version="1.0" encoding="UTF-8" standalone="yes"?>
<Relationships xmlns="http://schemas.openxmlformats.org/package/2006/relationships"><Relationship Id="rId8" Type="http://schemas.openxmlformats.org/officeDocument/2006/relationships/image" Target="../media/image6.png"/><Relationship Id="rId13" Type="http://schemas.openxmlformats.org/officeDocument/2006/relationships/image" Target="../media/image11.png"/><Relationship Id="rId3" Type="http://schemas.openxmlformats.org/officeDocument/2006/relationships/chart" Target="../charts/chart1.xml"/><Relationship Id="rId7" Type="http://schemas.openxmlformats.org/officeDocument/2006/relationships/image" Target="../media/image5.png"/><Relationship Id="rId12" Type="http://schemas.openxmlformats.org/officeDocument/2006/relationships/image" Target="../media/image10.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png"/><Relationship Id="rId11" Type="http://schemas.openxmlformats.org/officeDocument/2006/relationships/image" Target="../media/image9.png"/><Relationship Id="rId5" Type="http://schemas.openxmlformats.org/officeDocument/2006/relationships/image" Target="../media/image3.png"/><Relationship Id="rId10" Type="http://schemas.openxmlformats.org/officeDocument/2006/relationships/image" Target="../media/image8.png"/><Relationship Id="rId4" Type="http://schemas.openxmlformats.org/officeDocument/2006/relationships/image" Target="../media/image2.png"/><Relationship Id="rId9" Type="http://schemas.openxmlformats.org/officeDocument/2006/relationships/image" Target="../media/image7.png"/><Relationship Id="rId14" Type="http://schemas.openxmlformats.org/officeDocument/2006/relationships/image" Target="../media/image12.png"/></Relationships>
</file>

<file path=ppt/slides/_rels/slide3.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4.xml"/><Relationship Id="rId1" Type="http://schemas.openxmlformats.org/officeDocument/2006/relationships/slideLayout" Target="../slideLayouts/slideLayout1.x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image" Target="../media/image14.pn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6.xml"/><Relationship Id="rId1" Type="http://schemas.openxmlformats.org/officeDocument/2006/relationships/slideLayout" Target="../slideLayouts/slideLayout1.xml"/><Relationship Id="rId4" Type="http://schemas.openxmlformats.org/officeDocument/2006/relationships/image" Target="../media/image18.png"/></Relationships>
</file>

<file path=ppt/slides/_rels/slide8.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7.xml"/><Relationship Id="rId1" Type="http://schemas.openxmlformats.org/officeDocument/2006/relationships/slideLayout" Target="../slideLayouts/slideLayout1.xml"/><Relationship Id="rId4" Type="http://schemas.openxmlformats.org/officeDocument/2006/relationships/image" Target="../media/image20.png"/></Relationships>
</file>

<file path=ppt/slides/_rels/slide9.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8.xml"/><Relationship Id="rId1" Type="http://schemas.openxmlformats.org/officeDocument/2006/relationships/slideLayout" Target="../slideLayouts/slideLayout1.xml"/><Relationship Id="rId4" Type="http://schemas.openxmlformats.org/officeDocument/2006/relationships/image" Target="../media/image22.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正方形/長方形 8">
            <a:extLst>
              <a:ext uri="{FF2B5EF4-FFF2-40B4-BE49-F238E27FC236}">
                <a16:creationId xmlns:a16="http://schemas.microsoft.com/office/drawing/2014/main" id="{18F55AEA-5432-42FE-B440-359E59FA6F0E}"/>
              </a:ext>
            </a:extLst>
          </p:cNvPr>
          <p:cNvSpPr/>
          <p:nvPr/>
        </p:nvSpPr>
        <p:spPr>
          <a:xfrm>
            <a:off x="0" y="566991"/>
            <a:ext cx="4953000" cy="52890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2400" dirty="0">
                <a:solidFill>
                  <a:schemeClr val="tx1"/>
                </a:solidFill>
                <a:latin typeface="Meiryo UI" panose="020B0604030504040204" pitchFamily="50" charset="-128"/>
                <a:ea typeface="Meiryo UI" panose="020B0604030504040204" pitchFamily="50" charset="-128"/>
              </a:rPr>
              <a:t>　株式会社　〇〇〇〇　御中</a:t>
            </a:r>
          </a:p>
        </p:txBody>
      </p:sp>
      <p:sp>
        <p:nvSpPr>
          <p:cNvPr id="7" name="正方形/長方形 6">
            <a:extLst>
              <a:ext uri="{FF2B5EF4-FFF2-40B4-BE49-F238E27FC236}">
                <a16:creationId xmlns:a16="http://schemas.microsoft.com/office/drawing/2014/main" id="{49C1A843-701B-42D2-AD46-1EE1BD941F71}"/>
              </a:ext>
            </a:extLst>
          </p:cNvPr>
          <p:cNvSpPr/>
          <p:nvPr/>
        </p:nvSpPr>
        <p:spPr>
          <a:xfrm>
            <a:off x="0" y="2737413"/>
            <a:ext cx="9906000" cy="2058875"/>
          </a:xfrm>
          <a:prstGeom prst="rect">
            <a:avLst/>
          </a:prstGeom>
          <a:solidFill>
            <a:srgbClr val="8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4000" dirty="0">
                <a:latin typeface="Meiryo UI" panose="020B0604030504040204" pitchFamily="50" charset="-128"/>
                <a:ea typeface="Meiryo UI" panose="020B0604030504040204" pitchFamily="50" charset="-128"/>
              </a:rPr>
              <a:t>全身化学防護服のご提案</a:t>
            </a:r>
            <a:endParaRPr lang="en-US" altLang="ja-JP" sz="4000" dirty="0">
              <a:latin typeface="Meiryo UI" panose="020B0604030504040204" pitchFamily="50" charset="-128"/>
              <a:ea typeface="Meiryo UI" panose="020B0604030504040204" pitchFamily="50" charset="-128"/>
            </a:endParaRPr>
          </a:p>
          <a:p>
            <a:pPr algn="ctr"/>
            <a:r>
              <a:rPr lang="ja-JP" altLang="en-US" sz="2800" dirty="0">
                <a:latin typeface="Meiryo UI" panose="020B0604030504040204" pitchFamily="50" charset="-128"/>
                <a:ea typeface="Meiryo UI" panose="020B0604030504040204" pitchFamily="50" charset="-128"/>
              </a:rPr>
              <a:t>　　　　　　　　</a:t>
            </a:r>
            <a:r>
              <a:rPr lang="ja-JP" altLang="en-US" sz="2400" dirty="0">
                <a:latin typeface="Meiryo UI" panose="020B0604030504040204" pitchFamily="50" charset="-128"/>
                <a:ea typeface="Meiryo UI" panose="020B0604030504040204" pitchFamily="50" charset="-128"/>
              </a:rPr>
              <a:t>　　　</a:t>
            </a:r>
            <a:r>
              <a:rPr lang="ja-JP" altLang="en-US" sz="2000" dirty="0">
                <a:latin typeface="Meiryo UI" panose="020B0604030504040204" pitchFamily="50" charset="-128"/>
                <a:ea typeface="Meiryo UI" panose="020B0604030504040204" pitchFamily="50" charset="-128"/>
              </a:rPr>
              <a:t>～</a:t>
            </a:r>
            <a:r>
              <a:rPr lang="en-US" altLang="ja-JP" sz="2000" dirty="0">
                <a:latin typeface="Meiryo UI" panose="020B0604030504040204" pitchFamily="50" charset="-128"/>
                <a:ea typeface="Meiryo UI" panose="020B0604030504040204" pitchFamily="50" charset="-128"/>
              </a:rPr>
              <a:t>JIS T 8115(</a:t>
            </a:r>
            <a:r>
              <a:rPr lang="ja-JP" altLang="en-US" sz="2000" dirty="0">
                <a:latin typeface="Meiryo UI" panose="020B0604030504040204" pitchFamily="50" charset="-128"/>
                <a:ea typeface="Meiryo UI" panose="020B0604030504040204" pitchFamily="50" charset="-128"/>
              </a:rPr>
              <a:t>タイプ</a:t>
            </a:r>
            <a:r>
              <a:rPr lang="en-US" altLang="ja-JP" sz="2000" dirty="0">
                <a:latin typeface="Meiryo UI" panose="020B0604030504040204" pitchFamily="50" charset="-128"/>
                <a:ea typeface="Meiryo UI" panose="020B0604030504040204" pitchFamily="50" charset="-128"/>
              </a:rPr>
              <a:t>5,6)</a:t>
            </a:r>
            <a:r>
              <a:rPr lang="ja-JP" altLang="en-US" sz="2000" dirty="0">
                <a:latin typeface="Meiryo UI" panose="020B0604030504040204" pitchFamily="50" charset="-128"/>
                <a:ea typeface="Meiryo UI" panose="020B0604030504040204" pitchFamily="50" charset="-128"/>
              </a:rPr>
              <a:t>適合品～</a:t>
            </a:r>
            <a:endParaRPr lang="en-US" altLang="ja-JP" sz="2000" dirty="0">
              <a:latin typeface="Meiryo UI" panose="020B0604030504040204" pitchFamily="50" charset="-128"/>
              <a:ea typeface="Meiryo UI" panose="020B0604030504040204" pitchFamily="50" charset="-128"/>
            </a:endParaRPr>
          </a:p>
          <a:p>
            <a:pPr algn="ctr"/>
            <a:r>
              <a:rPr lang="ja-JP" altLang="en-US" sz="2000" dirty="0">
                <a:latin typeface="Meiryo UI" panose="020B0604030504040204" pitchFamily="50" charset="-128"/>
                <a:ea typeface="Meiryo UI" panose="020B0604030504040204" pitchFamily="50" charset="-128"/>
              </a:rPr>
              <a:t>　　　　　　　　　　　　　　　　　　　 ～医療量ガウン規格　</a:t>
            </a:r>
            <a:r>
              <a:rPr lang="en-US" altLang="ja-JP" sz="2000" dirty="0">
                <a:latin typeface="Meiryo UI" panose="020B0604030504040204" pitchFamily="50" charset="-128"/>
                <a:ea typeface="Meiryo UI" panose="020B0604030504040204" pitchFamily="50" charset="-128"/>
              </a:rPr>
              <a:t>AAMI </a:t>
            </a:r>
            <a:r>
              <a:rPr lang="ja-JP" altLang="en-US" sz="2000" dirty="0">
                <a:latin typeface="Meiryo UI" panose="020B0604030504040204" pitchFamily="50" charset="-128"/>
                <a:ea typeface="Meiryo UI" panose="020B0604030504040204" pitchFamily="50" charset="-128"/>
              </a:rPr>
              <a:t>レベル</a:t>
            </a:r>
            <a:r>
              <a:rPr lang="en-US" altLang="ja-JP" sz="2000" dirty="0">
                <a:latin typeface="Meiryo UI" panose="020B0604030504040204" pitchFamily="50" charset="-128"/>
                <a:ea typeface="Meiryo UI" panose="020B0604030504040204" pitchFamily="50" charset="-128"/>
              </a:rPr>
              <a:t>3</a:t>
            </a:r>
            <a:r>
              <a:rPr lang="ja-JP" altLang="en-US" sz="2000" dirty="0">
                <a:latin typeface="Meiryo UI" panose="020B0604030504040204" pitchFamily="50" charset="-128"/>
                <a:ea typeface="Meiryo UI" panose="020B0604030504040204" pitchFamily="50" charset="-128"/>
              </a:rPr>
              <a:t>取得～</a:t>
            </a:r>
            <a:endParaRPr lang="en-US" altLang="ja-JP" sz="2400" dirty="0">
              <a:latin typeface="Meiryo UI" panose="020B0604030504040204" pitchFamily="50" charset="-128"/>
              <a:ea typeface="Meiryo UI" panose="020B0604030504040204" pitchFamily="50" charset="-128"/>
            </a:endParaRPr>
          </a:p>
        </p:txBody>
      </p:sp>
      <p:sp>
        <p:nvSpPr>
          <p:cNvPr id="13" name="正方形/長方形 12">
            <a:extLst>
              <a:ext uri="{FF2B5EF4-FFF2-40B4-BE49-F238E27FC236}">
                <a16:creationId xmlns:a16="http://schemas.microsoft.com/office/drawing/2014/main" id="{3FE0C183-CE3C-4BD6-9610-641DA83371BC}"/>
              </a:ext>
            </a:extLst>
          </p:cNvPr>
          <p:cNvSpPr/>
          <p:nvPr/>
        </p:nvSpPr>
        <p:spPr>
          <a:xfrm>
            <a:off x="0" y="5513560"/>
            <a:ext cx="9906000" cy="1344440"/>
          </a:xfrm>
          <a:prstGeom prst="rect">
            <a:avLst/>
          </a:prstGeom>
          <a:solidFill>
            <a:srgbClr val="3333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ja-JP" altLang="en-US" sz="1461" dirty="0"/>
          </a:p>
        </p:txBody>
      </p:sp>
      <p:sp>
        <p:nvSpPr>
          <p:cNvPr id="15" name="正方形/長方形 14">
            <a:extLst>
              <a:ext uri="{FF2B5EF4-FFF2-40B4-BE49-F238E27FC236}">
                <a16:creationId xmlns:a16="http://schemas.microsoft.com/office/drawing/2014/main" id="{5CC43A4E-6B35-4E9D-9571-6A56B1BD0268}"/>
              </a:ext>
            </a:extLst>
          </p:cNvPr>
          <p:cNvSpPr/>
          <p:nvPr/>
        </p:nvSpPr>
        <p:spPr>
          <a:xfrm>
            <a:off x="0" y="0"/>
            <a:ext cx="9906000" cy="378628"/>
          </a:xfrm>
          <a:prstGeom prst="rect">
            <a:avLst/>
          </a:prstGeom>
          <a:solidFill>
            <a:srgbClr val="3333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ja-JP" altLang="en-US" sz="1461" dirty="0"/>
          </a:p>
        </p:txBody>
      </p:sp>
      <p:pic>
        <p:nvPicPr>
          <p:cNvPr id="5" name="図 4">
            <a:extLst>
              <a:ext uri="{FF2B5EF4-FFF2-40B4-BE49-F238E27FC236}">
                <a16:creationId xmlns:a16="http://schemas.microsoft.com/office/drawing/2014/main" id="{E470E8BC-FD4B-404B-9A12-A3D0834C98C0}"/>
              </a:ext>
            </a:extLst>
          </p:cNvPr>
          <p:cNvPicPr>
            <a:picLocks noChangeAspect="1"/>
          </p:cNvPicPr>
          <p:nvPr/>
        </p:nvPicPr>
        <p:blipFill>
          <a:blip r:embed="rId2"/>
          <a:stretch>
            <a:fillRect/>
          </a:stretch>
        </p:blipFill>
        <p:spPr>
          <a:xfrm>
            <a:off x="7525957" y="6294267"/>
            <a:ext cx="2380043" cy="563731"/>
          </a:xfrm>
          <a:prstGeom prst="rect">
            <a:avLst/>
          </a:prstGeom>
        </p:spPr>
      </p:pic>
      <p:sp>
        <p:nvSpPr>
          <p:cNvPr id="11" name="正方形/長方形 10">
            <a:extLst>
              <a:ext uri="{FF2B5EF4-FFF2-40B4-BE49-F238E27FC236}">
                <a16:creationId xmlns:a16="http://schemas.microsoft.com/office/drawing/2014/main" id="{014E9BAC-6D3E-462A-8F9F-448A21DD168A}"/>
              </a:ext>
            </a:extLst>
          </p:cNvPr>
          <p:cNvSpPr/>
          <p:nvPr/>
        </p:nvSpPr>
        <p:spPr>
          <a:xfrm>
            <a:off x="7867649" y="5070756"/>
            <a:ext cx="1847851" cy="33777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r>
              <a:rPr lang="en-US" altLang="ja-JP" sz="1600" dirty="0">
                <a:solidFill>
                  <a:schemeClr val="tx1"/>
                </a:solidFill>
                <a:latin typeface="Meiryo UI" panose="020B0604030504040204" pitchFamily="50" charset="-128"/>
                <a:ea typeface="Meiryo UI" panose="020B0604030504040204" pitchFamily="50" charset="-128"/>
              </a:rPr>
              <a:t>2022</a:t>
            </a:r>
            <a:r>
              <a:rPr lang="ja-JP" altLang="en-US" sz="1600" dirty="0">
                <a:solidFill>
                  <a:schemeClr val="tx1"/>
                </a:solidFill>
                <a:latin typeface="Meiryo UI" panose="020B0604030504040204" pitchFamily="50" charset="-128"/>
                <a:ea typeface="Meiryo UI" panose="020B0604030504040204" pitchFamily="50" charset="-128"/>
              </a:rPr>
              <a:t>年〇月〇日</a:t>
            </a:r>
            <a:endParaRPr lang="en-US" altLang="ja-JP" sz="1600" dirty="0">
              <a:solidFill>
                <a:schemeClr val="tx1"/>
              </a:solidFill>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363025911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正方形/長方形 12">
            <a:extLst>
              <a:ext uri="{FF2B5EF4-FFF2-40B4-BE49-F238E27FC236}">
                <a16:creationId xmlns:a16="http://schemas.microsoft.com/office/drawing/2014/main" id="{6F2EA6DA-4E24-4DCF-8185-A878C6C82141}"/>
              </a:ext>
            </a:extLst>
          </p:cNvPr>
          <p:cNvSpPr/>
          <p:nvPr/>
        </p:nvSpPr>
        <p:spPr>
          <a:xfrm>
            <a:off x="0" y="1"/>
            <a:ext cx="9906000" cy="639191"/>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altLang="ja-JP" sz="2800" dirty="0">
                <a:latin typeface="Meiryo UI" panose="020B0604030504040204" pitchFamily="50" charset="-128"/>
                <a:ea typeface="Meiryo UI" panose="020B0604030504040204" pitchFamily="50" charset="-128"/>
              </a:rPr>
              <a:t>7. </a:t>
            </a:r>
            <a:r>
              <a:rPr lang="ja-JP" altLang="en-US" sz="2800" dirty="0">
                <a:latin typeface="Meiryo UI" panose="020B0604030504040204" pitchFamily="50" charset="-128"/>
                <a:ea typeface="Meiryo UI" panose="020B0604030504040204" pitchFamily="50" charset="-128"/>
              </a:rPr>
              <a:t>競合他社との価格比較表</a:t>
            </a:r>
            <a:r>
              <a:rPr lang="ja-JP" altLang="en-US" sz="2000" dirty="0">
                <a:latin typeface="Meiryo UI" panose="020B0604030504040204" pitchFamily="50" charset="-128"/>
                <a:ea typeface="Meiryo UI" panose="020B0604030504040204" pitchFamily="50" charset="-128"/>
              </a:rPr>
              <a:t>　</a:t>
            </a:r>
            <a:endParaRPr lang="ja-JP" altLang="en-US" sz="2800" dirty="0">
              <a:latin typeface="Meiryo UI" panose="020B0604030504040204" pitchFamily="50" charset="-128"/>
              <a:ea typeface="Meiryo UI" panose="020B0604030504040204" pitchFamily="50" charset="-128"/>
            </a:endParaRPr>
          </a:p>
        </p:txBody>
      </p:sp>
      <p:sp>
        <p:nvSpPr>
          <p:cNvPr id="7" name="正方形/長方形 6">
            <a:extLst>
              <a:ext uri="{FF2B5EF4-FFF2-40B4-BE49-F238E27FC236}">
                <a16:creationId xmlns:a16="http://schemas.microsoft.com/office/drawing/2014/main" id="{D81D9839-8C77-4224-A8F2-EAB0AB746669}"/>
              </a:ext>
            </a:extLst>
          </p:cNvPr>
          <p:cNvSpPr/>
          <p:nvPr/>
        </p:nvSpPr>
        <p:spPr>
          <a:xfrm>
            <a:off x="0" y="6705600"/>
            <a:ext cx="9906000" cy="15240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ja-JP" altLang="en-US" sz="1461" dirty="0"/>
          </a:p>
        </p:txBody>
      </p:sp>
      <p:sp>
        <p:nvSpPr>
          <p:cNvPr id="8" name="正方形/長方形 7">
            <a:extLst>
              <a:ext uri="{FF2B5EF4-FFF2-40B4-BE49-F238E27FC236}">
                <a16:creationId xmlns:a16="http://schemas.microsoft.com/office/drawing/2014/main" id="{F49A386D-ED5B-4735-9B34-93A3BF752A49}"/>
              </a:ext>
            </a:extLst>
          </p:cNvPr>
          <p:cNvSpPr/>
          <p:nvPr/>
        </p:nvSpPr>
        <p:spPr>
          <a:xfrm>
            <a:off x="7457242" y="-1"/>
            <a:ext cx="661390" cy="639191"/>
          </a:xfrm>
          <a:prstGeom prst="rect">
            <a:avLst/>
          </a:prstGeom>
          <a:solidFill>
            <a:srgbClr val="8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tLang="ja-JP" sz="2800" dirty="0">
              <a:latin typeface="Meiryo UI" panose="020B0604030504040204" pitchFamily="50" charset="-128"/>
              <a:ea typeface="Meiryo UI" panose="020B0604030504040204" pitchFamily="50" charset="-128"/>
            </a:endParaRPr>
          </a:p>
        </p:txBody>
      </p:sp>
      <p:sp>
        <p:nvSpPr>
          <p:cNvPr id="9" name="正方形/長方形 8">
            <a:extLst>
              <a:ext uri="{FF2B5EF4-FFF2-40B4-BE49-F238E27FC236}">
                <a16:creationId xmlns:a16="http://schemas.microsoft.com/office/drawing/2014/main" id="{734B755E-F316-43D4-A74E-0019C1F173D1}"/>
              </a:ext>
            </a:extLst>
          </p:cNvPr>
          <p:cNvSpPr/>
          <p:nvPr/>
        </p:nvSpPr>
        <p:spPr>
          <a:xfrm>
            <a:off x="8195937" y="0"/>
            <a:ext cx="470517" cy="639191"/>
          </a:xfrm>
          <a:prstGeom prst="rect">
            <a:avLst/>
          </a:prstGeom>
          <a:solidFill>
            <a:srgbClr val="8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tLang="ja-JP" sz="2800" dirty="0">
              <a:latin typeface="Meiryo UI" panose="020B0604030504040204" pitchFamily="50" charset="-128"/>
              <a:ea typeface="Meiryo UI" panose="020B0604030504040204" pitchFamily="50" charset="-128"/>
            </a:endParaRPr>
          </a:p>
        </p:txBody>
      </p:sp>
      <p:sp>
        <p:nvSpPr>
          <p:cNvPr id="10" name="正方形/長方形 9">
            <a:extLst>
              <a:ext uri="{FF2B5EF4-FFF2-40B4-BE49-F238E27FC236}">
                <a16:creationId xmlns:a16="http://schemas.microsoft.com/office/drawing/2014/main" id="{41B805FD-F0B6-4C2B-B882-76150C2CCA35}"/>
              </a:ext>
            </a:extLst>
          </p:cNvPr>
          <p:cNvSpPr/>
          <p:nvPr/>
        </p:nvSpPr>
        <p:spPr>
          <a:xfrm>
            <a:off x="8744873" y="-2"/>
            <a:ext cx="328106" cy="639191"/>
          </a:xfrm>
          <a:prstGeom prst="rect">
            <a:avLst/>
          </a:prstGeom>
          <a:solidFill>
            <a:srgbClr val="8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tLang="ja-JP" sz="2800" dirty="0">
              <a:latin typeface="Meiryo UI" panose="020B0604030504040204" pitchFamily="50" charset="-128"/>
              <a:ea typeface="Meiryo UI" panose="020B0604030504040204" pitchFamily="50" charset="-128"/>
            </a:endParaRPr>
          </a:p>
        </p:txBody>
      </p:sp>
      <p:sp>
        <p:nvSpPr>
          <p:cNvPr id="11" name="正方形/長方形 10">
            <a:extLst>
              <a:ext uri="{FF2B5EF4-FFF2-40B4-BE49-F238E27FC236}">
                <a16:creationId xmlns:a16="http://schemas.microsoft.com/office/drawing/2014/main" id="{E133E98C-3BA3-4E70-A575-C2D6CF4BFD21}"/>
              </a:ext>
            </a:extLst>
          </p:cNvPr>
          <p:cNvSpPr/>
          <p:nvPr/>
        </p:nvSpPr>
        <p:spPr>
          <a:xfrm>
            <a:off x="9151398" y="0"/>
            <a:ext cx="250054" cy="639191"/>
          </a:xfrm>
          <a:prstGeom prst="rect">
            <a:avLst/>
          </a:prstGeom>
          <a:solidFill>
            <a:srgbClr val="8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tLang="ja-JP" sz="2800" dirty="0">
              <a:latin typeface="Meiryo UI" panose="020B0604030504040204" pitchFamily="50" charset="-128"/>
              <a:ea typeface="Meiryo UI" panose="020B0604030504040204" pitchFamily="50" charset="-128"/>
            </a:endParaRPr>
          </a:p>
        </p:txBody>
      </p:sp>
      <p:sp>
        <p:nvSpPr>
          <p:cNvPr id="14" name="正方形/長方形 13">
            <a:extLst>
              <a:ext uri="{FF2B5EF4-FFF2-40B4-BE49-F238E27FC236}">
                <a16:creationId xmlns:a16="http://schemas.microsoft.com/office/drawing/2014/main" id="{6A5C11B0-7CFD-44C3-A84B-A21ECACEA61B}"/>
              </a:ext>
            </a:extLst>
          </p:cNvPr>
          <p:cNvSpPr/>
          <p:nvPr/>
        </p:nvSpPr>
        <p:spPr>
          <a:xfrm>
            <a:off x="9544974" y="0"/>
            <a:ext cx="154246" cy="639191"/>
          </a:xfrm>
          <a:prstGeom prst="rect">
            <a:avLst/>
          </a:prstGeom>
          <a:solidFill>
            <a:srgbClr val="8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tLang="ja-JP" sz="2800" dirty="0">
              <a:latin typeface="Meiryo UI" panose="020B0604030504040204" pitchFamily="50" charset="-128"/>
              <a:ea typeface="Meiryo UI" panose="020B0604030504040204" pitchFamily="50" charset="-128"/>
            </a:endParaRPr>
          </a:p>
        </p:txBody>
      </p:sp>
      <p:graphicFrame>
        <p:nvGraphicFramePr>
          <p:cNvPr id="15" name="表 4">
            <a:extLst>
              <a:ext uri="{FF2B5EF4-FFF2-40B4-BE49-F238E27FC236}">
                <a16:creationId xmlns:a16="http://schemas.microsoft.com/office/drawing/2014/main" id="{DAFFFA3A-4664-4948-A24A-E9038B59900E}"/>
              </a:ext>
            </a:extLst>
          </p:cNvPr>
          <p:cNvGraphicFramePr>
            <a:graphicFrameLocks noGrp="1"/>
          </p:cNvGraphicFramePr>
          <p:nvPr>
            <p:extLst>
              <p:ext uri="{D42A27DB-BD31-4B8C-83A1-F6EECF244321}">
                <p14:modId xmlns:p14="http://schemas.microsoft.com/office/powerpoint/2010/main" val="2466944484"/>
              </p:ext>
            </p:extLst>
          </p:nvPr>
        </p:nvGraphicFramePr>
        <p:xfrm>
          <a:off x="224665" y="764137"/>
          <a:ext cx="9465846" cy="5831975"/>
        </p:xfrm>
        <a:graphic>
          <a:graphicData uri="http://schemas.openxmlformats.org/drawingml/2006/table">
            <a:tbl>
              <a:tblPr firstRow="1" bandRow="1">
                <a:tableStyleId>{F5AB1C69-6EDB-4FF4-983F-18BD219EF322}</a:tableStyleId>
              </a:tblPr>
              <a:tblGrid>
                <a:gridCol w="771258">
                  <a:extLst>
                    <a:ext uri="{9D8B030D-6E8A-4147-A177-3AD203B41FA5}">
                      <a16:colId xmlns:a16="http://schemas.microsoft.com/office/drawing/2014/main" val="1342850327"/>
                    </a:ext>
                  </a:extLst>
                </a:gridCol>
                <a:gridCol w="2697870">
                  <a:extLst>
                    <a:ext uri="{9D8B030D-6E8A-4147-A177-3AD203B41FA5}">
                      <a16:colId xmlns:a16="http://schemas.microsoft.com/office/drawing/2014/main" val="3886063342"/>
                    </a:ext>
                  </a:extLst>
                </a:gridCol>
                <a:gridCol w="4029739">
                  <a:extLst>
                    <a:ext uri="{9D8B030D-6E8A-4147-A177-3AD203B41FA5}">
                      <a16:colId xmlns:a16="http://schemas.microsoft.com/office/drawing/2014/main" val="1422400509"/>
                    </a:ext>
                  </a:extLst>
                </a:gridCol>
                <a:gridCol w="1966979">
                  <a:extLst>
                    <a:ext uri="{9D8B030D-6E8A-4147-A177-3AD203B41FA5}">
                      <a16:colId xmlns:a16="http://schemas.microsoft.com/office/drawing/2014/main" val="3841709765"/>
                    </a:ext>
                  </a:extLst>
                </a:gridCol>
              </a:tblGrid>
              <a:tr h="503023">
                <a:tc>
                  <a:txBody>
                    <a:bodyPr/>
                    <a:lstStyle/>
                    <a:p>
                      <a:pPr algn="ctr"/>
                      <a:r>
                        <a:rPr kumimoji="1" lang="en-US" altLang="ja-JP" sz="1200" dirty="0"/>
                        <a:t>No</a:t>
                      </a:r>
                      <a:endParaRPr kumimoji="1" lang="ja-JP" altLang="en-US" sz="12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kumimoji="1" lang="ja-JP" altLang="en-US" sz="1200" dirty="0"/>
                        <a:t>会社名</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kumimoji="1" lang="ja-JP" altLang="en-US" sz="1200" dirty="0"/>
                        <a:t>商品名</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kumimoji="1" lang="ja-JP" altLang="en-US" sz="1200" dirty="0"/>
                        <a:t>販売単価</a:t>
                      </a:r>
                      <a:endParaRPr kumimoji="1" lang="en-US" altLang="ja-JP" sz="1200" dirty="0"/>
                    </a:p>
                    <a:p>
                      <a:pPr algn="ctr"/>
                      <a:r>
                        <a:rPr kumimoji="1" lang="en-US" altLang="ja-JP" sz="1200" dirty="0"/>
                        <a:t>(</a:t>
                      </a:r>
                      <a:r>
                        <a:rPr kumimoji="1" lang="ja-JP" altLang="en-US" sz="1200" dirty="0"/>
                        <a:t>税別</a:t>
                      </a:r>
                      <a:r>
                        <a:rPr kumimoji="1" lang="en-US" altLang="ja-JP" sz="1200" dirty="0"/>
                        <a:t>)※NET</a:t>
                      </a:r>
                      <a:endParaRPr kumimoji="1" lang="ja-JP" altLang="en-US" sz="12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745426750"/>
                  </a:ext>
                </a:extLst>
              </a:tr>
              <a:tr h="666119">
                <a:tc>
                  <a:txBody>
                    <a:bodyPr/>
                    <a:lstStyle/>
                    <a:p>
                      <a:pPr algn="ctr"/>
                      <a:r>
                        <a:rPr kumimoji="1" lang="en-US" altLang="ja-JP" sz="1400" dirty="0"/>
                        <a:t>1</a:t>
                      </a:r>
                      <a:endParaRPr kumimoji="1" lang="ja-JP" altLang="en-US" sz="14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l"/>
                      <a:r>
                        <a:rPr kumimoji="1" lang="en-US" altLang="ja-JP" sz="1400" dirty="0"/>
                        <a:t>(</a:t>
                      </a:r>
                      <a:r>
                        <a:rPr kumimoji="1" lang="ja-JP" altLang="en-US" sz="1400" dirty="0"/>
                        <a:t>株</a:t>
                      </a:r>
                      <a:r>
                        <a:rPr kumimoji="1" lang="en-US" altLang="ja-JP" sz="1400" dirty="0"/>
                        <a:t>)</a:t>
                      </a:r>
                      <a:r>
                        <a:rPr kumimoji="1" lang="ja-JP" altLang="en-US" sz="1400" dirty="0"/>
                        <a:t>ナッパー</a:t>
                      </a:r>
                      <a:endParaRPr kumimoji="1" lang="en-US" altLang="ja-JP" sz="14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l"/>
                      <a:r>
                        <a:rPr kumimoji="1" lang="en-US" altLang="ja-JP" sz="1400" dirty="0"/>
                        <a:t>NP</a:t>
                      </a:r>
                      <a:r>
                        <a:rPr kumimoji="1" lang="ja-JP" altLang="en-US" sz="1400" dirty="0"/>
                        <a:t>プロテクト　品番：</a:t>
                      </a:r>
                      <a:r>
                        <a:rPr kumimoji="1" lang="en-US" altLang="ja-JP" sz="1400" dirty="0"/>
                        <a:t>NP-01</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r"/>
                      <a:endParaRPr kumimoji="1" lang="en-US" altLang="ja-JP" sz="1600" b="1"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val="1801768451"/>
                  </a:ext>
                </a:extLst>
              </a:tr>
              <a:tr h="666119">
                <a:tc>
                  <a:txBody>
                    <a:bodyPr/>
                    <a:lstStyle/>
                    <a:p>
                      <a:pPr algn="ctr"/>
                      <a:r>
                        <a:rPr kumimoji="1" lang="en-US" altLang="ja-JP" sz="1400" b="0" dirty="0"/>
                        <a:t>2</a:t>
                      </a:r>
                      <a:endParaRPr kumimoji="1" lang="ja-JP" altLang="en-US" sz="1400" b="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r>
                        <a:rPr kumimoji="1" lang="en-US" altLang="ja-JP" sz="1400" b="0" i="0" kern="1200" dirty="0">
                          <a:solidFill>
                            <a:schemeClr val="dk1"/>
                          </a:solidFill>
                          <a:effectLst/>
                          <a:latin typeface="+mn-lt"/>
                          <a:ea typeface="+mn-ea"/>
                          <a:cs typeface="+mn-cs"/>
                        </a:rPr>
                        <a:t>A</a:t>
                      </a:r>
                      <a:r>
                        <a:rPr kumimoji="1" lang="ja-JP" altLang="en-US" sz="1400" b="0" i="0" kern="1200" dirty="0">
                          <a:solidFill>
                            <a:schemeClr val="dk1"/>
                          </a:solidFill>
                          <a:effectLst/>
                          <a:latin typeface="+mn-lt"/>
                          <a:ea typeface="+mn-ea"/>
                          <a:cs typeface="+mn-cs"/>
                        </a:rPr>
                        <a:t>・</a:t>
                      </a:r>
                      <a:r>
                        <a:rPr kumimoji="1" lang="en-US" altLang="ja-JP" sz="1400" b="0" i="0" kern="1200" dirty="0">
                          <a:solidFill>
                            <a:schemeClr val="dk1"/>
                          </a:solidFill>
                          <a:effectLst/>
                          <a:latin typeface="+mn-lt"/>
                          <a:ea typeface="+mn-ea"/>
                          <a:cs typeface="+mn-cs"/>
                        </a:rPr>
                        <a:t>D</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r>
                        <a:rPr kumimoji="1" lang="ja-JP" altLang="en-US" sz="1400" b="0" dirty="0"/>
                        <a:t>●</a:t>
                      </a:r>
                      <a:r>
                        <a:rPr kumimoji="1" lang="en-US" altLang="ja-JP" sz="1400" b="0" dirty="0"/>
                        <a:t>(R)</a:t>
                      </a:r>
                      <a:r>
                        <a:rPr kumimoji="1" lang="ja-JP" altLang="en-US" sz="1400" b="0" dirty="0"/>
                        <a:t>ソフトウェア</a:t>
                      </a:r>
                      <a:r>
                        <a:rPr kumimoji="1" lang="en-US" altLang="ja-JP" sz="1400" b="0" dirty="0"/>
                        <a:t>II</a:t>
                      </a:r>
                      <a:r>
                        <a:rPr kumimoji="1" lang="ja-JP" altLang="en-US" sz="1400" b="0" dirty="0"/>
                        <a:t>型</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a:r>
                        <a:rPr kumimoji="1" lang="en-US" altLang="ja-JP" sz="1600" b="0" dirty="0"/>
                        <a:t>@1,290</a:t>
                      </a:r>
                      <a:endParaRPr kumimoji="1" lang="ja-JP" altLang="en-US" sz="1600" b="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979267043"/>
                  </a:ext>
                </a:extLst>
              </a:tr>
              <a:tr h="666119">
                <a:tc>
                  <a:txBody>
                    <a:bodyPr/>
                    <a:lstStyle/>
                    <a:p>
                      <a:pPr algn="ctr"/>
                      <a:r>
                        <a:rPr kumimoji="1" lang="en-US" altLang="ja-JP" sz="1400" b="0" dirty="0"/>
                        <a:t>3</a:t>
                      </a:r>
                      <a:endParaRPr kumimoji="1" lang="ja-JP" altLang="en-US" sz="1400" b="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r>
                        <a:rPr kumimoji="1" lang="ja-JP" altLang="en-US" sz="1400" b="0" dirty="0"/>
                        <a:t>●レ</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r>
                        <a:rPr kumimoji="1" lang="en-US" altLang="ja-JP" sz="1400" b="0" dirty="0"/>
                        <a:t> </a:t>
                      </a:r>
                      <a:r>
                        <a:rPr kumimoji="1" lang="ja-JP" altLang="en-US" sz="1400" b="0" dirty="0"/>
                        <a:t>●●</a:t>
                      </a:r>
                      <a:r>
                        <a:rPr kumimoji="1" lang="en-US" altLang="ja-JP" sz="1400" b="0" dirty="0"/>
                        <a:t>MOA3000</a:t>
                      </a:r>
                      <a:endParaRPr kumimoji="1" lang="ja-JP" altLang="en-US" sz="1400" b="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a:r>
                        <a:rPr kumimoji="1" lang="en-US" altLang="ja-JP" sz="1600" b="0" dirty="0"/>
                        <a:t>@989</a:t>
                      </a:r>
                      <a:endParaRPr kumimoji="1" lang="ja-JP" altLang="en-US" sz="1600" b="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4238520397"/>
                  </a:ext>
                </a:extLst>
              </a:tr>
              <a:tr h="666119">
                <a:tc>
                  <a:txBody>
                    <a:bodyPr/>
                    <a:lstStyle/>
                    <a:p>
                      <a:pPr algn="ctr"/>
                      <a:r>
                        <a:rPr kumimoji="1" lang="en-US" altLang="ja-JP" sz="1400" b="0" dirty="0"/>
                        <a:t>4</a:t>
                      </a:r>
                      <a:endParaRPr kumimoji="1" lang="ja-JP" altLang="en-US" sz="1400" b="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a:r>
                        <a:rPr kumimoji="1" lang="ja-JP" altLang="en-US" sz="1400" b="0" dirty="0"/>
                        <a:t>●●アス</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a:r>
                        <a:rPr kumimoji="1" lang="ja-JP" altLang="en-US" sz="1400" b="0" dirty="0"/>
                        <a:t>●●</a:t>
                      </a:r>
                      <a:r>
                        <a:rPr kumimoji="1" lang="en-US" altLang="ja-JP" sz="1400" b="0" dirty="0"/>
                        <a:t> GUARD 2000 SMS</a:t>
                      </a:r>
                      <a:r>
                        <a:rPr kumimoji="1" lang="ja-JP" altLang="en-US" sz="1400" b="0" dirty="0"/>
                        <a:t>続服</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a:r>
                        <a:rPr kumimoji="1" lang="en-US" altLang="ja-JP" sz="1600" b="0" dirty="0"/>
                        <a:t>@799</a:t>
                      </a:r>
                      <a:endParaRPr kumimoji="1" lang="ja-JP" altLang="en-US" sz="1600" b="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938332791"/>
                  </a:ext>
                </a:extLst>
              </a:tr>
              <a:tr h="666119">
                <a:tc>
                  <a:txBody>
                    <a:bodyPr/>
                    <a:lstStyle/>
                    <a:p>
                      <a:pPr algn="ctr"/>
                      <a:r>
                        <a:rPr kumimoji="1" lang="en-US" altLang="ja-JP" sz="1400" b="0" dirty="0"/>
                        <a:t>5</a:t>
                      </a:r>
                      <a:endParaRPr kumimoji="1" lang="ja-JP" altLang="en-US" sz="1400" b="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a:r>
                        <a:rPr kumimoji="1" lang="ja-JP" altLang="en-US" sz="1400" b="0" dirty="0"/>
                        <a:t>シゲ●●</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a:r>
                        <a:rPr kumimoji="1" lang="ja-JP" altLang="en-US" sz="1400" b="0" dirty="0"/>
                        <a:t>●</a:t>
                      </a:r>
                      <a:r>
                        <a:rPr kumimoji="1" lang="en-US" altLang="ja-JP" sz="1400" b="0" dirty="0"/>
                        <a:t>811</a:t>
                      </a:r>
                      <a:r>
                        <a:rPr kumimoji="1" lang="ja-JP" altLang="en-US" sz="1400" b="0" dirty="0"/>
                        <a: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a:r>
                        <a:rPr kumimoji="1" lang="en-US" altLang="ja-JP" sz="1600" b="0" dirty="0"/>
                        <a:t>@840</a:t>
                      </a:r>
                      <a:endParaRPr kumimoji="1" lang="ja-JP" altLang="en-US" sz="1600" b="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79430822"/>
                  </a:ext>
                </a:extLst>
              </a:tr>
              <a:tr h="666119">
                <a:tc>
                  <a:txBody>
                    <a:bodyPr/>
                    <a:lstStyle/>
                    <a:p>
                      <a:pPr algn="ctr"/>
                      <a:r>
                        <a:rPr kumimoji="1" lang="en-US" altLang="ja-JP" sz="1400" b="0" dirty="0"/>
                        <a:t>6</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a:r>
                        <a:rPr kumimoji="1" lang="en-US" altLang="ja-JP" sz="1400" b="0" dirty="0"/>
                        <a:t>H</a:t>
                      </a:r>
                      <a:r>
                        <a:rPr kumimoji="1" lang="ja-JP" altLang="en-US" sz="1400" b="0" dirty="0"/>
                        <a:t>製紙●●シア</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a:r>
                        <a:rPr kumimoji="1" lang="ja-JP" altLang="en-US" sz="1400" b="0" dirty="0"/>
                        <a:t>●●ーンガード </a:t>
                      </a:r>
                      <a:r>
                        <a:rPr kumimoji="1" lang="en-US" altLang="ja-JP" sz="1400" b="0" dirty="0"/>
                        <a:t>CX </a:t>
                      </a:r>
                      <a:endParaRPr kumimoji="1" lang="ja-JP" altLang="en-US" sz="1400" b="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a:r>
                        <a:rPr kumimoji="1" lang="en-US" altLang="ja-JP" sz="1600" b="0" dirty="0"/>
                        <a:t>@1,090</a:t>
                      </a:r>
                      <a:endParaRPr kumimoji="1" lang="ja-JP" altLang="en-US" sz="1600" b="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967931949"/>
                  </a:ext>
                </a:extLst>
              </a:tr>
              <a:tr h="666119">
                <a:tc>
                  <a:txBody>
                    <a:bodyPr/>
                    <a:lstStyle/>
                    <a:p>
                      <a:pPr algn="ctr"/>
                      <a:r>
                        <a:rPr kumimoji="1" lang="en-US" altLang="ja-JP" sz="1400" b="0" dirty="0"/>
                        <a:t>7</a:t>
                      </a:r>
                      <a:endParaRPr kumimoji="1" lang="ja-JP" altLang="en-US" sz="1400" b="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a:r>
                        <a:rPr kumimoji="1" lang="ja-JP" altLang="en-US" sz="1400" b="0" dirty="0"/>
                        <a:t>●</a:t>
                      </a:r>
                      <a:r>
                        <a:rPr kumimoji="1" lang="en-US" altLang="ja-JP" sz="1400" b="0" dirty="0"/>
                        <a:t>-</a:t>
                      </a:r>
                      <a:r>
                        <a:rPr kumimoji="1" lang="en-US" altLang="ja-JP" sz="1400" b="0" dirty="0" err="1"/>
                        <a:t>exce</a:t>
                      </a:r>
                      <a:r>
                        <a:rPr kumimoji="1" lang="ja-JP" altLang="en-US" sz="1400" b="0" dirty="0"/>
                        <a:t>●●</a:t>
                      </a:r>
                      <a:r>
                        <a:rPr kumimoji="1" lang="en-US" altLang="ja-JP" sz="1400" b="0" dirty="0" err="1"/>
                        <a:t>ent</a:t>
                      </a:r>
                      <a:endParaRPr kumimoji="1" lang="ja-JP" altLang="en-US" sz="1400" b="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a:r>
                        <a:rPr kumimoji="1" lang="ja-JP" altLang="en-US" sz="1400" b="0" dirty="0"/>
                        <a:t>●●●テック </a:t>
                      </a:r>
                      <a:r>
                        <a:rPr kumimoji="1" lang="en-US" altLang="ja-JP" sz="1400" b="0" dirty="0"/>
                        <a:t>3000T-JP</a:t>
                      </a:r>
                      <a:endParaRPr kumimoji="1" lang="ja-JP" altLang="en-US" sz="1400" b="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a:r>
                        <a:rPr kumimoji="1" lang="en-US" altLang="ja-JP" sz="1600" b="0" dirty="0"/>
                        <a:t>@1,590</a:t>
                      </a:r>
                      <a:endParaRPr kumimoji="1" lang="ja-JP" altLang="en-US" sz="1600" b="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122042290"/>
                  </a:ext>
                </a:extLst>
              </a:tr>
              <a:tr h="666119">
                <a:tc>
                  <a:txBody>
                    <a:bodyPr/>
                    <a:lstStyle/>
                    <a:p>
                      <a:pPr algn="ctr"/>
                      <a:r>
                        <a:rPr kumimoji="1" lang="en-US" altLang="ja-JP" sz="1400" b="0" dirty="0"/>
                        <a:t>8</a:t>
                      </a:r>
                      <a:endParaRPr kumimoji="1" lang="ja-JP" altLang="en-US" sz="1400" b="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gridSpan="2">
                  <a:txBody>
                    <a:bodyPr/>
                    <a:lstStyle/>
                    <a:p>
                      <a:pPr algn="r"/>
                      <a:r>
                        <a:rPr kumimoji="1" lang="ja-JP" altLang="en-US" sz="1400" b="0" dirty="0"/>
                        <a:t>平均単価</a:t>
                      </a:r>
                      <a:r>
                        <a:rPr kumimoji="1" lang="en-US" altLang="ja-JP" sz="1400" b="0" dirty="0"/>
                        <a:t>(2</a:t>
                      </a:r>
                      <a:r>
                        <a:rPr kumimoji="1" lang="ja-JP" altLang="en-US" sz="1400" b="0" dirty="0"/>
                        <a:t>～</a:t>
                      </a:r>
                      <a:r>
                        <a:rPr kumimoji="1" lang="en-US" altLang="ja-JP" sz="1400" b="0" dirty="0"/>
                        <a:t>7)</a:t>
                      </a:r>
                      <a:endParaRPr kumimoji="1" lang="ja-JP" altLang="en-US" sz="1400" b="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pPr algn="l"/>
                      <a:endParaRPr kumimoji="1" lang="ja-JP" altLang="en-US" sz="14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a:r>
                        <a:rPr kumimoji="1" lang="en-US" altLang="ja-JP" sz="1600" b="0" dirty="0"/>
                        <a:t>1,099</a:t>
                      </a:r>
                      <a:endParaRPr kumimoji="1" lang="ja-JP" altLang="en-US" sz="1600" b="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407203446"/>
                  </a:ext>
                </a:extLst>
              </a:tr>
            </a:tbl>
          </a:graphicData>
        </a:graphic>
      </p:graphicFrame>
    </p:spTree>
    <p:extLst>
      <p:ext uri="{BB962C8B-B14F-4D97-AF65-F5344CB8AC3E}">
        <p14:creationId xmlns:p14="http://schemas.microsoft.com/office/powerpoint/2010/main" val="252501523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正方形/長方形 12">
            <a:extLst>
              <a:ext uri="{FF2B5EF4-FFF2-40B4-BE49-F238E27FC236}">
                <a16:creationId xmlns:a16="http://schemas.microsoft.com/office/drawing/2014/main" id="{6F2EA6DA-4E24-4DCF-8185-A878C6C82141}"/>
              </a:ext>
            </a:extLst>
          </p:cNvPr>
          <p:cNvSpPr/>
          <p:nvPr/>
        </p:nvSpPr>
        <p:spPr>
          <a:xfrm>
            <a:off x="0" y="1"/>
            <a:ext cx="9906000" cy="639191"/>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altLang="ja-JP" sz="2800" dirty="0">
                <a:latin typeface="Meiryo UI" panose="020B0604030504040204" pitchFamily="50" charset="-128"/>
                <a:ea typeface="Meiryo UI" panose="020B0604030504040204" pitchFamily="50" charset="-128"/>
              </a:rPr>
              <a:t>8. </a:t>
            </a:r>
            <a:r>
              <a:rPr lang="ja-JP" altLang="en-US" sz="2800" dirty="0">
                <a:latin typeface="Meiryo UI" panose="020B0604030504040204" pitchFamily="50" charset="-128"/>
                <a:ea typeface="Meiryo UI" panose="020B0604030504040204" pitchFamily="50" charset="-128"/>
              </a:rPr>
              <a:t>生産工場のご紹介</a:t>
            </a:r>
            <a:r>
              <a:rPr lang="ja-JP" altLang="en-US" sz="2000" dirty="0">
                <a:latin typeface="Meiryo UI" panose="020B0604030504040204" pitchFamily="50" charset="-128"/>
                <a:ea typeface="Meiryo UI" panose="020B0604030504040204" pitchFamily="50" charset="-128"/>
              </a:rPr>
              <a:t>　</a:t>
            </a:r>
            <a:endParaRPr lang="ja-JP" altLang="en-US" sz="2800" dirty="0">
              <a:latin typeface="Meiryo UI" panose="020B0604030504040204" pitchFamily="50" charset="-128"/>
              <a:ea typeface="Meiryo UI" panose="020B0604030504040204" pitchFamily="50" charset="-128"/>
            </a:endParaRPr>
          </a:p>
        </p:txBody>
      </p:sp>
      <p:sp>
        <p:nvSpPr>
          <p:cNvPr id="7" name="正方形/長方形 6">
            <a:extLst>
              <a:ext uri="{FF2B5EF4-FFF2-40B4-BE49-F238E27FC236}">
                <a16:creationId xmlns:a16="http://schemas.microsoft.com/office/drawing/2014/main" id="{D81D9839-8C77-4224-A8F2-EAB0AB746669}"/>
              </a:ext>
            </a:extLst>
          </p:cNvPr>
          <p:cNvSpPr/>
          <p:nvPr/>
        </p:nvSpPr>
        <p:spPr>
          <a:xfrm>
            <a:off x="0" y="6705600"/>
            <a:ext cx="9906000" cy="15240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ja-JP" altLang="en-US" sz="1461" dirty="0"/>
          </a:p>
        </p:txBody>
      </p:sp>
      <p:sp>
        <p:nvSpPr>
          <p:cNvPr id="8" name="正方形/長方形 7">
            <a:extLst>
              <a:ext uri="{FF2B5EF4-FFF2-40B4-BE49-F238E27FC236}">
                <a16:creationId xmlns:a16="http://schemas.microsoft.com/office/drawing/2014/main" id="{F49A386D-ED5B-4735-9B34-93A3BF752A49}"/>
              </a:ext>
            </a:extLst>
          </p:cNvPr>
          <p:cNvSpPr/>
          <p:nvPr/>
        </p:nvSpPr>
        <p:spPr>
          <a:xfrm>
            <a:off x="7457242" y="-1"/>
            <a:ext cx="661390" cy="639191"/>
          </a:xfrm>
          <a:prstGeom prst="rect">
            <a:avLst/>
          </a:prstGeom>
          <a:solidFill>
            <a:srgbClr val="8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tLang="ja-JP" sz="2800" dirty="0">
              <a:latin typeface="Meiryo UI" panose="020B0604030504040204" pitchFamily="50" charset="-128"/>
              <a:ea typeface="Meiryo UI" panose="020B0604030504040204" pitchFamily="50" charset="-128"/>
            </a:endParaRPr>
          </a:p>
        </p:txBody>
      </p:sp>
      <p:sp>
        <p:nvSpPr>
          <p:cNvPr id="9" name="正方形/長方形 8">
            <a:extLst>
              <a:ext uri="{FF2B5EF4-FFF2-40B4-BE49-F238E27FC236}">
                <a16:creationId xmlns:a16="http://schemas.microsoft.com/office/drawing/2014/main" id="{734B755E-F316-43D4-A74E-0019C1F173D1}"/>
              </a:ext>
            </a:extLst>
          </p:cNvPr>
          <p:cNvSpPr/>
          <p:nvPr/>
        </p:nvSpPr>
        <p:spPr>
          <a:xfrm>
            <a:off x="8195937" y="0"/>
            <a:ext cx="470517" cy="639191"/>
          </a:xfrm>
          <a:prstGeom prst="rect">
            <a:avLst/>
          </a:prstGeom>
          <a:solidFill>
            <a:srgbClr val="8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tLang="ja-JP" sz="2800" dirty="0">
              <a:latin typeface="Meiryo UI" panose="020B0604030504040204" pitchFamily="50" charset="-128"/>
              <a:ea typeface="Meiryo UI" panose="020B0604030504040204" pitchFamily="50" charset="-128"/>
            </a:endParaRPr>
          </a:p>
        </p:txBody>
      </p:sp>
      <p:sp>
        <p:nvSpPr>
          <p:cNvPr id="10" name="正方形/長方形 9">
            <a:extLst>
              <a:ext uri="{FF2B5EF4-FFF2-40B4-BE49-F238E27FC236}">
                <a16:creationId xmlns:a16="http://schemas.microsoft.com/office/drawing/2014/main" id="{41B805FD-F0B6-4C2B-B882-76150C2CCA35}"/>
              </a:ext>
            </a:extLst>
          </p:cNvPr>
          <p:cNvSpPr/>
          <p:nvPr/>
        </p:nvSpPr>
        <p:spPr>
          <a:xfrm>
            <a:off x="8744873" y="-2"/>
            <a:ext cx="328106" cy="639191"/>
          </a:xfrm>
          <a:prstGeom prst="rect">
            <a:avLst/>
          </a:prstGeom>
          <a:solidFill>
            <a:srgbClr val="8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tLang="ja-JP" sz="2800" dirty="0">
              <a:latin typeface="Meiryo UI" panose="020B0604030504040204" pitchFamily="50" charset="-128"/>
              <a:ea typeface="Meiryo UI" panose="020B0604030504040204" pitchFamily="50" charset="-128"/>
            </a:endParaRPr>
          </a:p>
        </p:txBody>
      </p:sp>
      <p:sp>
        <p:nvSpPr>
          <p:cNvPr id="11" name="正方形/長方形 10">
            <a:extLst>
              <a:ext uri="{FF2B5EF4-FFF2-40B4-BE49-F238E27FC236}">
                <a16:creationId xmlns:a16="http://schemas.microsoft.com/office/drawing/2014/main" id="{E133E98C-3BA3-4E70-A575-C2D6CF4BFD21}"/>
              </a:ext>
            </a:extLst>
          </p:cNvPr>
          <p:cNvSpPr/>
          <p:nvPr/>
        </p:nvSpPr>
        <p:spPr>
          <a:xfrm>
            <a:off x="9151398" y="0"/>
            <a:ext cx="250054" cy="639191"/>
          </a:xfrm>
          <a:prstGeom prst="rect">
            <a:avLst/>
          </a:prstGeom>
          <a:solidFill>
            <a:srgbClr val="8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tLang="ja-JP" sz="2800" dirty="0">
              <a:latin typeface="Meiryo UI" panose="020B0604030504040204" pitchFamily="50" charset="-128"/>
              <a:ea typeface="Meiryo UI" panose="020B0604030504040204" pitchFamily="50" charset="-128"/>
            </a:endParaRPr>
          </a:p>
        </p:txBody>
      </p:sp>
      <p:sp>
        <p:nvSpPr>
          <p:cNvPr id="14" name="正方形/長方形 13">
            <a:extLst>
              <a:ext uri="{FF2B5EF4-FFF2-40B4-BE49-F238E27FC236}">
                <a16:creationId xmlns:a16="http://schemas.microsoft.com/office/drawing/2014/main" id="{6A5C11B0-7CFD-44C3-A84B-A21ECACEA61B}"/>
              </a:ext>
            </a:extLst>
          </p:cNvPr>
          <p:cNvSpPr/>
          <p:nvPr/>
        </p:nvSpPr>
        <p:spPr>
          <a:xfrm>
            <a:off x="9544974" y="0"/>
            <a:ext cx="154246" cy="639191"/>
          </a:xfrm>
          <a:prstGeom prst="rect">
            <a:avLst/>
          </a:prstGeom>
          <a:solidFill>
            <a:srgbClr val="8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tLang="ja-JP" sz="2800" dirty="0">
              <a:latin typeface="Meiryo UI" panose="020B0604030504040204" pitchFamily="50" charset="-128"/>
              <a:ea typeface="Meiryo UI" panose="020B0604030504040204" pitchFamily="50" charset="-128"/>
            </a:endParaRPr>
          </a:p>
        </p:txBody>
      </p:sp>
      <p:pic>
        <p:nvPicPr>
          <p:cNvPr id="5" name="図 4">
            <a:extLst>
              <a:ext uri="{FF2B5EF4-FFF2-40B4-BE49-F238E27FC236}">
                <a16:creationId xmlns:a16="http://schemas.microsoft.com/office/drawing/2014/main" id="{80FFB074-D2A1-4FDB-B018-3B17309A0493}"/>
              </a:ext>
            </a:extLst>
          </p:cNvPr>
          <p:cNvPicPr>
            <a:picLocks noChangeAspect="1"/>
          </p:cNvPicPr>
          <p:nvPr/>
        </p:nvPicPr>
        <p:blipFill>
          <a:blip r:embed="rId3"/>
          <a:stretch>
            <a:fillRect/>
          </a:stretch>
        </p:blipFill>
        <p:spPr>
          <a:xfrm>
            <a:off x="270190" y="3605721"/>
            <a:ext cx="2153737" cy="1400540"/>
          </a:xfrm>
          <a:prstGeom prst="rect">
            <a:avLst/>
          </a:prstGeom>
        </p:spPr>
      </p:pic>
      <p:pic>
        <p:nvPicPr>
          <p:cNvPr id="17" name="図 16">
            <a:extLst>
              <a:ext uri="{FF2B5EF4-FFF2-40B4-BE49-F238E27FC236}">
                <a16:creationId xmlns:a16="http://schemas.microsoft.com/office/drawing/2014/main" id="{1A7ACC2D-4549-4EC5-9EC5-36FBA858D9C1}"/>
              </a:ext>
            </a:extLst>
          </p:cNvPr>
          <p:cNvPicPr>
            <a:picLocks noChangeAspect="1"/>
          </p:cNvPicPr>
          <p:nvPr/>
        </p:nvPicPr>
        <p:blipFill>
          <a:blip r:embed="rId4"/>
          <a:stretch>
            <a:fillRect/>
          </a:stretch>
        </p:blipFill>
        <p:spPr>
          <a:xfrm flipH="1">
            <a:off x="2567627" y="3609041"/>
            <a:ext cx="2153736" cy="1397220"/>
          </a:xfrm>
          <a:prstGeom prst="rect">
            <a:avLst/>
          </a:prstGeom>
        </p:spPr>
      </p:pic>
      <p:pic>
        <p:nvPicPr>
          <p:cNvPr id="4" name="図 3">
            <a:extLst>
              <a:ext uri="{FF2B5EF4-FFF2-40B4-BE49-F238E27FC236}">
                <a16:creationId xmlns:a16="http://schemas.microsoft.com/office/drawing/2014/main" id="{524A7FC2-D92A-40F0-96B7-FD363819C80D}"/>
              </a:ext>
            </a:extLst>
          </p:cNvPr>
          <p:cNvPicPr>
            <a:picLocks noChangeAspect="1"/>
          </p:cNvPicPr>
          <p:nvPr/>
        </p:nvPicPr>
        <p:blipFill>
          <a:blip r:embed="rId5"/>
          <a:stretch>
            <a:fillRect/>
          </a:stretch>
        </p:blipFill>
        <p:spPr>
          <a:xfrm>
            <a:off x="5445978" y="719662"/>
            <a:ext cx="1913782" cy="855642"/>
          </a:xfrm>
          <a:prstGeom prst="rect">
            <a:avLst/>
          </a:prstGeom>
        </p:spPr>
      </p:pic>
      <p:pic>
        <p:nvPicPr>
          <p:cNvPr id="12" name="図 11">
            <a:extLst>
              <a:ext uri="{FF2B5EF4-FFF2-40B4-BE49-F238E27FC236}">
                <a16:creationId xmlns:a16="http://schemas.microsoft.com/office/drawing/2014/main" id="{47B19A13-D70F-41B8-A93B-949E689934A0}"/>
              </a:ext>
            </a:extLst>
          </p:cNvPr>
          <p:cNvPicPr>
            <a:picLocks noChangeAspect="1"/>
          </p:cNvPicPr>
          <p:nvPr/>
        </p:nvPicPr>
        <p:blipFill>
          <a:blip r:embed="rId6"/>
          <a:stretch>
            <a:fillRect/>
          </a:stretch>
        </p:blipFill>
        <p:spPr>
          <a:xfrm>
            <a:off x="7586598" y="719661"/>
            <a:ext cx="1815098" cy="855642"/>
          </a:xfrm>
          <a:prstGeom prst="rect">
            <a:avLst/>
          </a:prstGeom>
        </p:spPr>
      </p:pic>
      <p:sp>
        <p:nvSpPr>
          <p:cNvPr id="18" name="正方形/長方形 17">
            <a:extLst>
              <a:ext uri="{FF2B5EF4-FFF2-40B4-BE49-F238E27FC236}">
                <a16:creationId xmlns:a16="http://schemas.microsoft.com/office/drawing/2014/main" id="{64E2FC52-5C46-4088-A039-9223DF5F0A5A}"/>
              </a:ext>
            </a:extLst>
          </p:cNvPr>
          <p:cNvSpPr/>
          <p:nvPr/>
        </p:nvSpPr>
        <p:spPr>
          <a:xfrm>
            <a:off x="170984" y="671968"/>
            <a:ext cx="9564031" cy="249803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r>
              <a:rPr lang="ja-JP" altLang="en-US" sz="1400" b="1" dirty="0">
                <a:solidFill>
                  <a:schemeClr val="tx1"/>
                </a:solidFill>
                <a:latin typeface="Meiryo UI" panose="020B0604030504040204" pitchFamily="50" charset="-128"/>
                <a:ea typeface="Meiryo UI" panose="020B0604030504040204" pitchFamily="50" charset="-128"/>
              </a:rPr>
              <a:t>１．青島ｾﾆｮｰﾙﾃｷｽﾀｲﾙ株式会社</a:t>
            </a:r>
            <a:endParaRPr lang="en-US" altLang="ja-JP" sz="1400" b="1" dirty="0">
              <a:solidFill>
                <a:schemeClr val="tx1"/>
              </a:solidFill>
              <a:latin typeface="Meiryo UI" panose="020B0604030504040204" pitchFamily="50" charset="-128"/>
              <a:ea typeface="Meiryo UI" panose="020B0604030504040204" pitchFamily="50" charset="-128"/>
            </a:endParaRPr>
          </a:p>
          <a:p>
            <a:r>
              <a:rPr lang="ja-JP" altLang="en-US" sz="1200" dirty="0">
                <a:solidFill>
                  <a:schemeClr val="tx1"/>
                </a:solidFill>
                <a:latin typeface="Meiryo UI" panose="020B0604030504040204" pitchFamily="50" charset="-128"/>
                <a:ea typeface="Meiryo UI" panose="020B0604030504040204" pitchFamily="50" charset="-128"/>
              </a:rPr>
              <a:t>２．生産拠点：中国　青島ハイテクゾーン</a:t>
            </a:r>
            <a:endParaRPr lang="en-US" altLang="ja-JP" sz="1200" dirty="0">
              <a:solidFill>
                <a:schemeClr val="tx1"/>
              </a:solidFill>
              <a:latin typeface="Meiryo UI" panose="020B0604030504040204" pitchFamily="50" charset="-128"/>
              <a:ea typeface="Meiryo UI" panose="020B0604030504040204" pitchFamily="50" charset="-128"/>
            </a:endParaRPr>
          </a:p>
          <a:p>
            <a:r>
              <a:rPr lang="ja-JP" altLang="en-US" sz="1200" dirty="0">
                <a:solidFill>
                  <a:schemeClr val="tx1"/>
                </a:solidFill>
                <a:latin typeface="Meiryo UI" panose="020B0604030504040204" pitchFamily="50" charset="-128"/>
                <a:ea typeface="Meiryo UI" panose="020B0604030504040204" pitchFamily="50" charset="-128"/>
              </a:rPr>
              <a:t>３．設立：</a:t>
            </a:r>
            <a:r>
              <a:rPr lang="en-US" altLang="ja-JP" sz="1200" dirty="0">
                <a:solidFill>
                  <a:schemeClr val="tx1"/>
                </a:solidFill>
                <a:latin typeface="Meiryo UI" panose="020B0604030504040204" pitchFamily="50" charset="-128"/>
                <a:ea typeface="Meiryo UI" panose="020B0604030504040204" pitchFamily="50" charset="-128"/>
              </a:rPr>
              <a:t>2010</a:t>
            </a:r>
            <a:r>
              <a:rPr lang="ja-JP" altLang="en-US" sz="1200" dirty="0">
                <a:solidFill>
                  <a:schemeClr val="tx1"/>
                </a:solidFill>
                <a:latin typeface="Meiryo UI" panose="020B0604030504040204" pitchFamily="50" charset="-128"/>
                <a:ea typeface="Meiryo UI" panose="020B0604030504040204" pitchFamily="50" charset="-128"/>
              </a:rPr>
              <a:t>年</a:t>
            </a:r>
            <a:endParaRPr lang="en-US" altLang="ja-JP" sz="1200" dirty="0">
              <a:solidFill>
                <a:schemeClr val="tx1"/>
              </a:solidFill>
              <a:latin typeface="Meiryo UI" panose="020B0604030504040204" pitchFamily="50" charset="-128"/>
              <a:ea typeface="Meiryo UI" panose="020B0604030504040204" pitchFamily="50" charset="-128"/>
            </a:endParaRPr>
          </a:p>
          <a:p>
            <a:r>
              <a:rPr lang="ja-JP" altLang="en-US" sz="1200" dirty="0">
                <a:solidFill>
                  <a:schemeClr val="tx1"/>
                </a:solidFill>
                <a:latin typeface="Meiryo UI" panose="020B0604030504040204" pitchFamily="50" charset="-128"/>
                <a:ea typeface="Meiryo UI" panose="020B0604030504040204" pitchFamily="50" charset="-128"/>
              </a:rPr>
              <a:t>４．従業員数：</a:t>
            </a:r>
            <a:r>
              <a:rPr lang="en-US" altLang="ja-JP" sz="1200" dirty="0">
                <a:solidFill>
                  <a:schemeClr val="tx1"/>
                </a:solidFill>
                <a:latin typeface="Meiryo UI" panose="020B0604030504040204" pitchFamily="50" charset="-128"/>
                <a:ea typeface="Meiryo UI" panose="020B0604030504040204" pitchFamily="50" charset="-128"/>
              </a:rPr>
              <a:t>1200</a:t>
            </a:r>
            <a:r>
              <a:rPr lang="ja-JP" altLang="en-US" sz="1200" dirty="0">
                <a:solidFill>
                  <a:schemeClr val="tx1"/>
                </a:solidFill>
                <a:latin typeface="Meiryo UI" panose="020B0604030504040204" pitchFamily="50" charset="-128"/>
                <a:ea typeface="Meiryo UI" panose="020B0604030504040204" pitchFamily="50" charset="-128"/>
              </a:rPr>
              <a:t>名以上</a:t>
            </a:r>
            <a:r>
              <a:rPr lang="en-US" altLang="ja-JP" sz="1200" dirty="0">
                <a:solidFill>
                  <a:schemeClr val="tx1"/>
                </a:solidFill>
                <a:latin typeface="Meiryo UI" panose="020B0604030504040204" pitchFamily="50" charset="-128"/>
                <a:ea typeface="Meiryo UI" panose="020B0604030504040204" pitchFamily="50" charset="-128"/>
              </a:rPr>
              <a:t>/60</a:t>
            </a:r>
            <a:r>
              <a:rPr lang="ja-JP" altLang="en-US" sz="1200" dirty="0">
                <a:solidFill>
                  <a:schemeClr val="tx1"/>
                </a:solidFill>
                <a:latin typeface="Meiryo UI" panose="020B0604030504040204" pitchFamily="50" charset="-128"/>
                <a:ea typeface="Meiryo UI" panose="020B0604030504040204" pitchFamily="50" charset="-128"/>
              </a:rPr>
              <a:t>以上の研究開発チーム</a:t>
            </a:r>
            <a:endParaRPr lang="en-US" altLang="ja-JP" sz="1200" dirty="0">
              <a:solidFill>
                <a:schemeClr val="tx1"/>
              </a:solidFill>
              <a:latin typeface="Meiryo UI" panose="020B0604030504040204" pitchFamily="50" charset="-128"/>
              <a:ea typeface="Meiryo UI" panose="020B0604030504040204" pitchFamily="50" charset="-128"/>
            </a:endParaRPr>
          </a:p>
          <a:p>
            <a:r>
              <a:rPr lang="ja-JP" altLang="en-US" sz="1200" dirty="0">
                <a:solidFill>
                  <a:schemeClr val="tx1"/>
                </a:solidFill>
                <a:latin typeface="Meiryo UI" panose="020B0604030504040204" pitchFamily="50" charset="-128"/>
                <a:ea typeface="Meiryo UI" panose="020B0604030504040204" pitchFamily="50" charset="-128"/>
              </a:rPr>
              <a:t>５．取得認定：</a:t>
            </a:r>
            <a:r>
              <a:rPr lang="en-US" altLang="ja-JP" sz="1200" dirty="0">
                <a:solidFill>
                  <a:schemeClr val="tx1"/>
                </a:solidFill>
                <a:latin typeface="Meiryo UI" panose="020B0604030504040204" pitchFamily="50" charset="-128"/>
                <a:ea typeface="Meiryo UI" panose="020B0604030504040204" pitchFamily="50" charset="-128"/>
              </a:rPr>
              <a:t>ISO9001/ISO13485</a:t>
            </a:r>
          </a:p>
          <a:p>
            <a:endParaRPr lang="en-US" altLang="ja-JP" sz="1200" dirty="0">
              <a:solidFill>
                <a:schemeClr val="tx1"/>
              </a:solidFill>
              <a:latin typeface="Meiryo UI" panose="020B0604030504040204" pitchFamily="50" charset="-128"/>
              <a:ea typeface="Meiryo UI" panose="020B0604030504040204" pitchFamily="50" charset="-128"/>
            </a:endParaRPr>
          </a:p>
          <a:p>
            <a:r>
              <a:rPr lang="ja-JP" altLang="en-US" sz="1200" dirty="0">
                <a:solidFill>
                  <a:schemeClr val="tx1"/>
                </a:solidFill>
                <a:latin typeface="Meiryo UI" panose="020B0604030504040204" pitchFamily="50" charset="-128"/>
                <a:ea typeface="Meiryo UI" panose="020B0604030504040204" pitchFamily="50" charset="-128"/>
              </a:rPr>
              <a:t>　高度な生産設備と高精度の試験機器を備えた、国際基準を満たす最新のワークショップとロジスティクス保管施設を保有。</a:t>
            </a:r>
            <a:endParaRPr lang="en-US" altLang="ja-JP" sz="1200" dirty="0">
              <a:solidFill>
                <a:schemeClr val="tx1"/>
              </a:solidFill>
              <a:latin typeface="Meiryo UI" panose="020B0604030504040204" pitchFamily="50" charset="-128"/>
              <a:ea typeface="Meiryo UI" panose="020B0604030504040204" pitchFamily="50" charset="-128"/>
            </a:endParaRPr>
          </a:p>
          <a:p>
            <a:r>
              <a:rPr lang="ja-JP" altLang="en-US" sz="1200" dirty="0">
                <a:solidFill>
                  <a:schemeClr val="tx1"/>
                </a:solidFill>
                <a:latin typeface="Meiryo UI" panose="020B0604030504040204" pitchFamily="50" charset="-128"/>
                <a:ea typeface="Meiryo UI" panose="020B0604030504040204" pitchFamily="50" charset="-128"/>
              </a:rPr>
              <a:t>クラス</a:t>
            </a:r>
            <a:r>
              <a:rPr lang="en-US" altLang="ja-JP" sz="1200" dirty="0">
                <a:solidFill>
                  <a:schemeClr val="tx1"/>
                </a:solidFill>
                <a:latin typeface="Meiryo UI" panose="020B0604030504040204" pitchFamily="50" charset="-128"/>
                <a:ea typeface="Meiryo UI" panose="020B0604030504040204" pitchFamily="50" charset="-128"/>
              </a:rPr>
              <a:t>10000</a:t>
            </a:r>
            <a:r>
              <a:rPr lang="ja-JP" altLang="en-US" sz="1200" dirty="0">
                <a:solidFill>
                  <a:schemeClr val="tx1"/>
                </a:solidFill>
                <a:latin typeface="Meiryo UI" panose="020B0604030504040204" pitchFamily="50" charset="-128"/>
                <a:ea typeface="Meiryo UI" panose="020B0604030504040204" pitchFamily="50" charset="-128"/>
              </a:rPr>
              <a:t>のクリーンワークショップと非滅菌ワークショップ。クラス</a:t>
            </a:r>
            <a:r>
              <a:rPr lang="en-US" altLang="ja-JP" sz="1200" dirty="0">
                <a:solidFill>
                  <a:schemeClr val="tx1"/>
                </a:solidFill>
                <a:latin typeface="Meiryo UI" panose="020B0604030504040204" pitchFamily="50" charset="-128"/>
                <a:ea typeface="Meiryo UI" panose="020B0604030504040204" pitchFamily="50" charset="-128"/>
              </a:rPr>
              <a:t>10000</a:t>
            </a:r>
            <a:r>
              <a:rPr lang="ja-JP" altLang="en-US" sz="1200" dirty="0">
                <a:solidFill>
                  <a:schemeClr val="tx1"/>
                </a:solidFill>
                <a:latin typeface="Meiryo UI" panose="020B0604030504040204" pitchFamily="50" charset="-128"/>
                <a:ea typeface="Meiryo UI" panose="020B0604030504040204" pitchFamily="50" charset="-128"/>
              </a:rPr>
              <a:t>のクリーンワークショップは、</a:t>
            </a:r>
            <a:r>
              <a:rPr lang="en-US" altLang="ja-JP" sz="1200" dirty="0">
                <a:solidFill>
                  <a:schemeClr val="tx1"/>
                </a:solidFill>
                <a:latin typeface="Meiryo UI" panose="020B0604030504040204" pitchFamily="50" charset="-128"/>
                <a:ea typeface="Meiryo UI" panose="020B0604030504040204" pitchFamily="50" charset="-128"/>
              </a:rPr>
              <a:t>2000</a:t>
            </a:r>
            <a:r>
              <a:rPr lang="ja-JP" altLang="en-US" sz="1200" dirty="0">
                <a:solidFill>
                  <a:schemeClr val="tx1"/>
                </a:solidFill>
                <a:latin typeface="Meiryo UI" panose="020B0604030504040204" pitchFamily="50" charset="-128"/>
                <a:ea typeface="Meiryo UI" panose="020B0604030504040204" pitchFamily="50" charset="-128"/>
              </a:rPr>
              <a:t>平方メートル以上の面積をカバーし、</a:t>
            </a:r>
            <a:endParaRPr lang="en-US" altLang="ja-JP" sz="1200" dirty="0">
              <a:solidFill>
                <a:schemeClr val="tx1"/>
              </a:solidFill>
              <a:latin typeface="Meiryo UI" panose="020B0604030504040204" pitchFamily="50" charset="-128"/>
              <a:ea typeface="Meiryo UI" panose="020B0604030504040204" pitchFamily="50" charset="-128"/>
            </a:endParaRPr>
          </a:p>
          <a:p>
            <a:r>
              <a:rPr lang="ja-JP" altLang="en-US" sz="1200" dirty="0">
                <a:solidFill>
                  <a:schemeClr val="tx1"/>
                </a:solidFill>
                <a:latin typeface="Meiryo UI" panose="020B0604030504040204" pitchFamily="50" charset="-128"/>
                <a:ea typeface="Meiryo UI" panose="020B0604030504040204" pitchFamily="50" charset="-128"/>
              </a:rPr>
              <a:t>中国からの高度な生産設備と</a:t>
            </a:r>
            <a:r>
              <a:rPr lang="en-US" altLang="ja-JP" sz="1200" dirty="0" err="1">
                <a:solidFill>
                  <a:schemeClr val="tx1"/>
                </a:solidFill>
                <a:latin typeface="Meiryo UI" panose="020B0604030504040204" pitchFamily="50" charset="-128"/>
                <a:ea typeface="Meiryo UI" panose="020B0604030504040204" pitchFamily="50" charset="-128"/>
              </a:rPr>
              <a:t>abraad</a:t>
            </a:r>
            <a:r>
              <a:rPr lang="ja-JP" altLang="en-US" sz="1200" dirty="0">
                <a:solidFill>
                  <a:schemeClr val="tx1"/>
                </a:solidFill>
                <a:latin typeface="Meiryo UI" panose="020B0604030504040204" pitchFamily="50" charset="-128"/>
                <a:ea typeface="Meiryo UI" panose="020B0604030504040204" pitchFamily="50" charset="-128"/>
              </a:rPr>
              <a:t>を使用して、メディセル</a:t>
            </a:r>
            <a:r>
              <a:rPr lang="en-US" altLang="ja-JP" sz="1200" dirty="0">
                <a:solidFill>
                  <a:schemeClr val="tx1"/>
                </a:solidFill>
                <a:latin typeface="Meiryo UI" panose="020B0604030504040204" pitchFamily="50" charset="-128"/>
                <a:ea typeface="Meiryo UI" panose="020B0604030504040204" pitchFamily="50" charset="-128"/>
              </a:rPr>
              <a:t>d8vice</a:t>
            </a:r>
            <a:r>
              <a:rPr lang="ja-JP" altLang="en-US" sz="1200" dirty="0">
                <a:solidFill>
                  <a:schemeClr val="tx1"/>
                </a:solidFill>
                <a:latin typeface="Meiryo UI" panose="020B0604030504040204" pitchFamily="50" charset="-128"/>
                <a:ea typeface="Meiryo UI" panose="020B0604030504040204" pitchFamily="50" charset="-128"/>
              </a:rPr>
              <a:t>メーカーの州標準に到達します。</a:t>
            </a:r>
            <a:endParaRPr lang="en-US" altLang="ja-JP" sz="1200" dirty="0">
              <a:solidFill>
                <a:schemeClr val="tx1"/>
              </a:solidFill>
              <a:latin typeface="Meiryo UI" panose="020B0604030504040204" pitchFamily="50" charset="-128"/>
              <a:ea typeface="Meiryo UI" panose="020B0604030504040204" pitchFamily="50" charset="-128"/>
            </a:endParaRPr>
          </a:p>
          <a:p>
            <a:r>
              <a:rPr lang="ja-JP" altLang="en-US" sz="1200" dirty="0">
                <a:solidFill>
                  <a:schemeClr val="tx1"/>
                </a:solidFill>
                <a:latin typeface="Meiryo UI" panose="020B0604030504040204" pitchFamily="50" charset="-128"/>
                <a:ea typeface="Meiryo UI" panose="020B0604030504040204" pitchFamily="50" charset="-128"/>
              </a:rPr>
              <a:t>　同社は、医療用保護服、外科用アパレル、マディカルアイソレーションガウン、病衣、外科用キャップ、</a:t>
            </a:r>
            <a:endParaRPr lang="en-US" altLang="ja-JP" sz="1200" dirty="0">
              <a:solidFill>
                <a:schemeClr val="tx1"/>
              </a:solidFill>
              <a:latin typeface="Meiryo UI" panose="020B0604030504040204" pitchFamily="50" charset="-128"/>
              <a:ea typeface="Meiryo UI" panose="020B0604030504040204" pitchFamily="50" charset="-128"/>
            </a:endParaRPr>
          </a:p>
          <a:p>
            <a:r>
              <a:rPr lang="ja-JP" altLang="en-US" sz="1200" dirty="0">
                <a:solidFill>
                  <a:schemeClr val="tx1"/>
                </a:solidFill>
                <a:latin typeface="Meiryo UI" panose="020B0604030504040204" pitchFamily="50" charset="-128"/>
                <a:ea typeface="Meiryo UI" panose="020B0604030504040204" pitchFamily="50" charset="-128"/>
              </a:rPr>
              <a:t>使い捨て保護マスク、その他の医療製品を含む、幅広い使い捨て製品を終了する多くの生産ラインを持っています。</a:t>
            </a:r>
            <a:endParaRPr lang="en-US" altLang="ja-JP" sz="1200" dirty="0">
              <a:solidFill>
                <a:schemeClr val="tx1"/>
              </a:solidFill>
              <a:latin typeface="Meiryo UI" panose="020B0604030504040204" pitchFamily="50" charset="-128"/>
              <a:ea typeface="Meiryo UI" panose="020B0604030504040204" pitchFamily="50" charset="-128"/>
            </a:endParaRPr>
          </a:p>
          <a:p>
            <a:r>
              <a:rPr lang="ja-JP" altLang="en-US" sz="1200" dirty="0">
                <a:solidFill>
                  <a:schemeClr val="tx1"/>
                </a:solidFill>
                <a:latin typeface="Meiryo UI" panose="020B0604030504040204" pitchFamily="50" charset="-128"/>
                <a:ea typeface="Meiryo UI" panose="020B0604030504040204" pitchFamily="50" charset="-128"/>
              </a:rPr>
              <a:t>　自社ブランド「</a:t>
            </a:r>
            <a:r>
              <a:rPr lang="en-US" altLang="ja-JP" sz="1200" dirty="0">
                <a:solidFill>
                  <a:schemeClr val="tx1"/>
                </a:solidFill>
                <a:latin typeface="Meiryo UI" panose="020B0604030504040204" pitchFamily="50" charset="-128"/>
                <a:ea typeface="Meiryo UI" panose="020B0604030504040204" pitchFamily="50" charset="-128"/>
              </a:rPr>
              <a:t>SINO</a:t>
            </a:r>
            <a:r>
              <a:rPr lang="ja-JP" altLang="en-US" sz="1200" dirty="0">
                <a:solidFill>
                  <a:schemeClr val="tx1"/>
                </a:solidFill>
                <a:latin typeface="Meiryo UI" panose="020B0604030504040204" pitchFamily="50" charset="-128"/>
                <a:ea typeface="Meiryo UI" panose="020B0604030504040204" pitchFamily="50" charset="-128"/>
              </a:rPr>
              <a:t>」は、医療、実験室、化学、環境保護、美容病院などの業界で広く使用されており、家庭や海外で高い評価を得ています。</a:t>
            </a:r>
            <a:endParaRPr lang="en-US" altLang="ja-JP" sz="1200" dirty="0">
              <a:solidFill>
                <a:schemeClr val="tx1"/>
              </a:solidFill>
              <a:latin typeface="Meiryo UI" panose="020B0604030504040204" pitchFamily="50" charset="-128"/>
              <a:ea typeface="Meiryo UI" panose="020B0604030504040204" pitchFamily="50" charset="-128"/>
            </a:endParaRPr>
          </a:p>
          <a:p>
            <a:r>
              <a:rPr lang="ja-JP" altLang="en-US" sz="1200" dirty="0">
                <a:solidFill>
                  <a:schemeClr val="tx1"/>
                </a:solidFill>
                <a:latin typeface="Meiryo UI" panose="020B0604030504040204" pitchFamily="50" charset="-128"/>
                <a:ea typeface="Meiryo UI" panose="020B0604030504040204" pitchFamily="50" charset="-128"/>
              </a:rPr>
              <a:t>製品開発の分野で、</a:t>
            </a:r>
            <a:r>
              <a:rPr lang="en-US" altLang="ja-JP" sz="1200" dirty="0" err="1">
                <a:solidFill>
                  <a:schemeClr val="tx1"/>
                </a:solidFill>
                <a:latin typeface="Meiryo UI" panose="020B0604030504040204" pitchFamily="50" charset="-128"/>
                <a:ea typeface="Meiryo UI" panose="020B0604030504040204" pitchFamily="50" charset="-128"/>
              </a:rPr>
              <a:t>NetioneJ</a:t>
            </a:r>
            <a:r>
              <a:rPr lang="en-US" altLang="ja-JP" sz="1200" dirty="0">
                <a:solidFill>
                  <a:schemeClr val="tx1"/>
                </a:solidFill>
                <a:latin typeface="Meiryo UI" panose="020B0604030504040204" pitchFamily="50" charset="-128"/>
                <a:ea typeface="Meiryo UI" panose="020B0604030504040204" pitchFamily="50" charset="-128"/>
              </a:rPr>
              <a:t> Medical </a:t>
            </a:r>
            <a:r>
              <a:rPr lang="en-US" altLang="ja-JP" sz="1200" dirty="0" err="1">
                <a:solidFill>
                  <a:schemeClr val="tx1"/>
                </a:solidFill>
                <a:latin typeface="Meiryo UI" panose="020B0604030504040204" pitchFamily="50" charset="-128"/>
                <a:ea typeface="Meiryo UI" panose="020B0604030504040204" pitchFamily="50" charset="-128"/>
              </a:rPr>
              <a:t>ProductsAdministration</a:t>
            </a:r>
            <a:r>
              <a:rPr lang="ja-JP" altLang="en-US" sz="1200" dirty="0">
                <a:solidFill>
                  <a:schemeClr val="tx1"/>
                </a:solidFill>
                <a:latin typeface="Meiryo UI" panose="020B0604030504040204" pitchFamily="50" charset="-128"/>
                <a:ea typeface="Meiryo UI" panose="020B0604030504040204" pitchFamily="50" charset="-128"/>
              </a:rPr>
              <a:t>の教授の技術的サポートを受けて多数の部品を提供しています。</a:t>
            </a:r>
            <a:endParaRPr lang="en-US" altLang="ja-JP" sz="1200" dirty="0">
              <a:solidFill>
                <a:schemeClr val="tx1"/>
              </a:solidFill>
              <a:latin typeface="Meiryo UI" panose="020B0604030504040204" pitchFamily="50" charset="-128"/>
              <a:ea typeface="Meiryo UI" panose="020B0604030504040204" pitchFamily="50" charset="-128"/>
            </a:endParaRPr>
          </a:p>
        </p:txBody>
      </p:sp>
      <p:pic>
        <p:nvPicPr>
          <p:cNvPr id="3" name="図 2">
            <a:extLst>
              <a:ext uri="{FF2B5EF4-FFF2-40B4-BE49-F238E27FC236}">
                <a16:creationId xmlns:a16="http://schemas.microsoft.com/office/drawing/2014/main" id="{C88CA03B-1C0B-4960-9290-1A4E124AB596}"/>
              </a:ext>
            </a:extLst>
          </p:cNvPr>
          <p:cNvPicPr>
            <a:picLocks noChangeAspect="1"/>
          </p:cNvPicPr>
          <p:nvPr/>
        </p:nvPicPr>
        <p:blipFill>
          <a:blip r:embed="rId7"/>
          <a:stretch>
            <a:fillRect/>
          </a:stretch>
        </p:blipFill>
        <p:spPr>
          <a:xfrm>
            <a:off x="2567627" y="5157892"/>
            <a:ext cx="2153736" cy="1397220"/>
          </a:xfrm>
          <a:prstGeom prst="rect">
            <a:avLst/>
          </a:prstGeom>
        </p:spPr>
      </p:pic>
      <p:pic>
        <p:nvPicPr>
          <p:cNvPr id="15" name="図 14">
            <a:extLst>
              <a:ext uri="{FF2B5EF4-FFF2-40B4-BE49-F238E27FC236}">
                <a16:creationId xmlns:a16="http://schemas.microsoft.com/office/drawing/2014/main" id="{D4E2B802-564B-4707-91F2-C1054FDF736A}"/>
              </a:ext>
            </a:extLst>
          </p:cNvPr>
          <p:cNvPicPr>
            <a:picLocks noChangeAspect="1"/>
          </p:cNvPicPr>
          <p:nvPr/>
        </p:nvPicPr>
        <p:blipFill>
          <a:blip r:embed="rId8"/>
          <a:stretch>
            <a:fillRect/>
          </a:stretch>
        </p:blipFill>
        <p:spPr>
          <a:xfrm>
            <a:off x="270190" y="5157892"/>
            <a:ext cx="2153736" cy="1386180"/>
          </a:xfrm>
          <a:prstGeom prst="rect">
            <a:avLst/>
          </a:prstGeom>
        </p:spPr>
      </p:pic>
      <p:pic>
        <p:nvPicPr>
          <p:cNvPr id="20" name="図 19">
            <a:extLst>
              <a:ext uri="{FF2B5EF4-FFF2-40B4-BE49-F238E27FC236}">
                <a16:creationId xmlns:a16="http://schemas.microsoft.com/office/drawing/2014/main" id="{B7E7406B-55C6-4155-94CE-C504E3FE7F95}"/>
              </a:ext>
            </a:extLst>
          </p:cNvPr>
          <p:cNvPicPr>
            <a:picLocks noChangeAspect="1"/>
          </p:cNvPicPr>
          <p:nvPr/>
        </p:nvPicPr>
        <p:blipFill>
          <a:blip r:embed="rId9"/>
          <a:stretch>
            <a:fillRect/>
          </a:stretch>
        </p:blipFill>
        <p:spPr>
          <a:xfrm>
            <a:off x="5282314" y="3169999"/>
            <a:ext cx="1997163" cy="1276959"/>
          </a:xfrm>
          <a:prstGeom prst="rect">
            <a:avLst/>
          </a:prstGeom>
        </p:spPr>
      </p:pic>
      <p:cxnSp>
        <p:nvCxnSpPr>
          <p:cNvPr id="21" name="直線コネクタ 20">
            <a:extLst>
              <a:ext uri="{FF2B5EF4-FFF2-40B4-BE49-F238E27FC236}">
                <a16:creationId xmlns:a16="http://schemas.microsoft.com/office/drawing/2014/main" id="{94D1160A-B578-4A32-8436-6643E108BFF1}"/>
              </a:ext>
            </a:extLst>
          </p:cNvPr>
          <p:cNvCxnSpPr>
            <a:cxnSpLocks/>
          </p:cNvCxnSpPr>
          <p:nvPr/>
        </p:nvCxnSpPr>
        <p:spPr>
          <a:xfrm flipH="1">
            <a:off x="270190" y="3541589"/>
            <a:ext cx="2233313" cy="0"/>
          </a:xfrm>
          <a:prstGeom prst="line">
            <a:avLst/>
          </a:prstGeom>
          <a:ln w="31750">
            <a:solidFill>
              <a:schemeClr val="bg1">
                <a:lumMod val="65000"/>
              </a:schemeClr>
            </a:solidFill>
            <a:headEnd type="oval"/>
            <a:tailEnd type="none"/>
          </a:ln>
        </p:spPr>
        <p:style>
          <a:lnRef idx="1">
            <a:schemeClr val="accent1"/>
          </a:lnRef>
          <a:fillRef idx="0">
            <a:schemeClr val="accent1"/>
          </a:fillRef>
          <a:effectRef idx="0">
            <a:schemeClr val="accent1"/>
          </a:effectRef>
          <a:fontRef idx="minor">
            <a:schemeClr val="tx1"/>
          </a:fontRef>
        </p:style>
      </p:cxnSp>
      <p:sp>
        <p:nvSpPr>
          <p:cNvPr id="23" name="正方形/長方形 22">
            <a:extLst>
              <a:ext uri="{FF2B5EF4-FFF2-40B4-BE49-F238E27FC236}">
                <a16:creationId xmlns:a16="http://schemas.microsoft.com/office/drawing/2014/main" id="{8D9E46CB-7B23-4F9F-8CEA-FFE0B7FC2EC0}"/>
              </a:ext>
            </a:extLst>
          </p:cNvPr>
          <p:cNvSpPr/>
          <p:nvPr/>
        </p:nvSpPr>
        <p:spPr>
          <a:xfrm>
            <a:off x="270190" y="3267946"/>
            <a:ext cx="1997163" cy="30571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r>
              <a:rPr lang="ja-JP" altLang="en-US" sz="1200" b="1" dirty="0">
                <a:solidFill>
                  <a:schemeClr val="tx1"/>
                </a:solidFill>
                <a:latin typeface="Meiryo UI" panose="020B0604030504040204" pitchFamily="50" charset="-128"/>
                <a:ea typeface="Meiryo UI" panose="020B0604030504040204" pitchFamily="50" charset="-128"/>
              </a:rPr>
              <a:t>■生産現場写真</a:t>
            </a:r>
            <a:endParaRPr lang="en-US" altLang="ja-JP" sz="1200" b="1" dirty="0">
              <a:solidFill>
                <a:schemeClr val="tx1"/>
              </a:solidFill>
              <a:latin typeface="Meiryo UI" panose="020B0604030504040204" pitchFamily="50" charset="-128"/>
              <a:ea typeface="Meiryo UI" panose="020B0604030504040204" pitchFamily="50" charset="-128"/>
            </a:endParaRPr>
          </a:p>
        </p:txBody>
      </p:sp>
      <p:sp>
        <p:nvSpPr>
          <p:cNvPr id="25" name="正方形/長方形 24">
            <a:extLst>
              <a:ext uri="{FF2B5EF4-FFF2-40B4-BE49-F238E27FC236}">
                <a16:creationId xmlns:a16="http://schemas.microsoft.com/office/drawing/2014/main" id="{FD894141-65E3-49D3-8FB2-6167C5A43D65}"/>
              </a:ext>
            </a:extLst>
          </p:cNvPr>
          <p:cNvSpPr/>
          <p:nvPr/>
        </p:nvSpPr>
        <p:spPr>
          <a:xfrm>
            <a:off x="5257201" y="4403391"/>
            <a:ext cx="1997163" cy="30571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r>
              <a:rPr lang="ja-JP" altLang="en-US" sz="1100" dirty="0">
                <a:solidFill>
                  <a:schemeClr val="tx1"/>
                </a:solidFill>
                <a:latin typeface="Meiryo UI" panose="020B0604030504040204" pitchFamily="50" charset="-128"/>
                <a:ea typeface="Meiryo UI" panose="020B0604030504040204" pitchFamily="50" charset="-128"/>
              </a:rPr>
              <a:t>■企業ライセンス</a:t>
            </a:r>
            <a:endParaRPr lang="en-US" altLang="ja-JP" sz="1100" dirty="0">
              <a:solidFill>
                <a:schemeClr val="tx1"/>
              </a:solidFill>
              <a:latin typeface="Meiryo UI" panose="020B0604030504040204" pitchFamily="50" charset="-128"/>
              <a:ea typeface="Meiryo UI" panose="020B0604030504040204" pitchFamily="50" charset="-128"/>
            </a:endParaRPr>
          </a:p>
        </p:txBody>
      </p:sp>
      <p:pic>
        <p:nvPicPr>
          <p:cNvPr id="27" name="図 26">
            <a:extLst>
              <a:ext uri="{FF2B5EF4-FFF2-40B4-BE49-F238E27FC236}">
                <a16:creationId xmlns:a16="http://schemas.microsoft.com/office/drawing/2014/main" id="{2963E2F6-BEF3-472E-B2A3-CCED979F0439}"/>
              </a:ext>
            </a:extLst>
          </p:cNvPr>
          <p:cNvPicPr>
            <a:picLocks noChangeAspect="1"/>
          </p:cNvPicPr>
          <p:nvPr/>
        </p:nvPicPr>
        <p:blipFill>
          <a:blip r:embed="rId10"/>
          <a:stretch>
            <a:fillRect/>
          </a:stretch>
        </p:blipFill>
        <p:spPr>
          <a:xfrm>
            <a:off x="7372404" y="3169999"/>
            <a:ext cx="1953773" cy="1274591"/>
          </a:xfrm>
          <a:prstGeom prst="rect">
            <a:avLst/>
          </a:prstGeom>
        </p:spPr>
      </p:pic>
      <p:sp>
        <p:nvSpPr>
          <p:cNvPr id="28" name="正方形/長方形 27">
            <a:extLst>
              <a:ext uri="{FF2B5EF4-FFF2-40B4-BE49-F238E27FC236}">
                <a16:creationId xmlns:a16="http://schemas.microsoft.com/office/drawing/2014/main" id="{2E60C2BE-F1B1-43EB-A810-8F2BE3F55FE0}"/>
              </a:ext>
            </a:extLst>
          </p:cNvPr>
          <p:cNvSpPr/>
          <p:nvPr/>
        </p:nvSpPr>
        <p:spPr>
          <a:xfrm>
            <a:off x="7329014" y="4426630"/>
            <a:ext cx="1997163" cy="30571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r>
              <a:rPr lang="ja-JP" altLang="en-US" sz="1100" dirty="0">
                <a:solidFill>
                  <a:schemeClr val="tx1"/>
                </a:solidFill>
                <a:latin typeface="Meiryo UI" panose="020B0604030504040204" pitchFamily="50" charset="-128"/>
                <a:ea typeface="Meiryo UI" panose="020B0604030504040204" pitchFamily="50" charset="-128"/>
              </a:rPr>
              <a:t>■医療機器メーカーライセンス</a:t>
            </a:r>
            <a:endParaRPr lang="en-US" altLang="ja-JP" sz="1100" dirty="0">
              <a:solidFill>
                <a:schemeClr val="tx1"/>
              </a:solidFill>
              <a:latin typeface="Meiryo UI" panose="020B0604030504040204" pitchFamily="50" charset="-128"/>
              <a:ea typeface="Meiryo UI" panose="020B0604030504040204" pitchFamily="50" charset="-128"/>
            </a:endParaRPr>
          </a:p>
        </p:txBody>
      </p:sp>
      <p:pic>
        <p:nvPicPr>
          <p:cNvPr id="30" name="図 29">
            <a:extLst>
              <a:ext uri="{FF2B5EF4-FFF2-40B4-BE49-F238E27FC236}">
                <a16:creationId xmlns:a16="http://schemas.microsoft.com/office/drawing/2014/main" id="{3F57A9C9-85CB-4C92-9075-F9E956E329D6}"/>
              </a:ext>
            </a:extLst>
          </p:cNvPr>
          <p:cNvPicPr>
            <a:picLocks noChangeAspect="1"/>
          </p:cNvPicPr>
          <p:nvPr/>
        </p:nvPicPr>
        <p:blipFill>
          <a:blip r:embed="rId11"/>
          <a:stretch>
            <a:fillRect/>
          </a:stretch>
        </p:blipFill>
        <p:spPr>
          <a:xfrm>
            <a:off x="6255782" y="4727404"/>
            <a:ext cx="1487574" cy="1936653"/>
          </a:xfrm>
          <a:prstGeom prst="rect">
            <a:avLst/>
          </a:prstGeom>
        </p:spPr>
      </p:pic>
      <p:sp>
        <p:nvSpPr>
          <p:cNvPr id="31" name="正方形/長方形 30">
            <a:extLst>
              <a:ext uri="{FF2B5EF4-FFF2-40B4-BE49-F238E27FC236}">
                <a16:creationId xmlns:a16="http://schemas.microsoft.com/office/drawing/2014/main" id="{79E356E9-740E-4AC2-A6D0-A5D35841DD1C}"/>
              </a:ext>
            </a:extLst>
          </p:cNvPr>
          <p:cNvSpPr/>
          <p:nvPr/>
        </p:nvSpPr>
        <p:spPr>
          <a:xfrm>
            <a:off x="7832058" y="6181155"/>
            <a:ext cx="2153736" cy="30571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r>
              <a:rPr lang="ja-JP" altLang="en-US" sz="1100" dirty="0">
                <a:solidFill>
                  <a:schemeClr val="tx1"/>
                </a:solidFill>
                <a:latin typeface="Meiryo UI" panose="020B0604030504040204" pitchFamily="50" charset="-128"/>
                <a:ea typeface="Meiryo UI" panose="020B0604030504040204" pitchFamily="50" charset="-128"/>
              </a:rPr>
              <a:t>■米国　</a:t>
            </a:r>
            <a:r>
              <a:rPr lang="en-US" altLang="ja-JP" sz="1100" dirty="0">
                <a:solidFill>
                  <a:schemeClr val="tx1"/>
                </a:solidFill>
                <a:latin typeface="Meiryo UI" panose="020B0604030504040204" pitchFamily="50" charset="-128"/>
                <a:ea typeface="Meiryo UI" panose="020B0604030504040204" pitchFamily="50" charset="-128"/>
              </a:rPr>
              <a:t>FDA</a:t>
            </a:r>
          </a:p>
          <a:p>
            <a:r>
              <a:rPr lang="en-US" altLang="ja-JP" sz="1100" dirty="0">
                <a:solidFill>
                  <a:schemeClr val="tx1"/>
                </a:solidFill>
                <a:latin typeface="Meiryo UI" panose="020B0604030504040204" pitchFamily="50" charset="-128"/>
                <a:ea typeface="Meiryo UI" panose="020B0604030504040204" pitchFamily="50" charset="-128"/>
              </a:rPr>
              <a:t>(</a:t>
            </a:r>
            <a:r>
              <a:rPr lang="ja-JP" altLang="en-US" sz="1100" dirty="0">
                <a:solidFill>
                  <a:schemeClr val="tx1"/>
                </a:solidFill>
                <a:latin typeface="Meiryo UI" panose="020B0604030504040204" pitchFamily="50" charset="-128"/>
                <a:ea typeface="Meiryo UI" panose="020B0604030504040204" pitchFamily="50" charset="-128"/>
              </a:rPr>
              <a:t>アメリカ食品医薬品局</a:t>
            </a:r>
            <a:r>
              <a:rPr lang="en-US" altLang="ja-JP" sz="1100" dirty="0">
                <a:solidFill>
                  <a:schemeClr val="tx1"/>
                </a:solidFill>
                <a:latin typeface="Meiryo UI" panose="020B0604030504040204" pitchFamily="50" charset="-128"/>
                <a:ea typeface="Meiryo UI" panose="020B0604030504040204" pitchFamily="50" charset="-128"/>
              </a:rPr>
              <a:t>)</a:t>
            </a:r>
            <a:r>
              <a:rPr lang="ja-JP" altLang="en-US" sz="1100" dirty="0">
                <a:solidFill>
                  <a:schemeClr val="tx1"/>
                </a:solidFill>
                <a:latin typeface="Meiryo UI" panose="020B0604030504040204" pitchFamily="50" charset="-128"/>
                <a:ea typeface="Meiryo UI" panose="020B0604030504040204" pitchFamily="50" charset="-128"/>
              </a:rPr>
              <a:t>ライセンス</a:t>
            </a:r>
            <a:endParaRPr lang="en-US" altLang="ja-JP" sz="1100" dirty="0">
              <a:solidFill>
                <a:schemeClr val="tx1"/>
              </a:solidFill>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79209562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正方形/長方形 12">
            <a:extLst>
              <a:ext uri="{FF2B5EF4-FFF2-40B4-BE49-F238E27FC236}">
                <a16:creationId xmlns:a16="http://schemas.microsoft.com/office/drawing/2014/main" id="{6F2EA6DA-4E24-4DCF-8185-A878C6C82141}"/>
              </a:ext>
            </a:extLst>
          </p:cNvPr>
          <p:cNvSpPr/>
          <p:nvPr/>
        </p:nvSpPr>
        <p:spPr>
          <a:xfrm>
            <a:off x="0" y="2"/>
            <a:ext cx="9906000" cy="461726"/>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altLang="ja-JP" sz="2800" dirty="0">
                <a:latin typeface="Meiryo UI" panose="020B0604030504040204" pitchFamily="50" charset="-128"/>
                <a:ea typeface="Meiryo UI" panose="020B0604030504040204" pitchFamily="50" charset="-128"/>
              </a:rPr>
              <a:t>9. </a:t>
            </a:r>
            <a:r>
              <a:rPr lang="ja-JP" altLang="en-US" sz="2800" dirty="0">
                <a:latin typeface="Meiryo UI" panose="020B0604030504040204" pitchFamily="50" charset="-128"/>
                <a:ea typeface="Meiryo UI" panose="020B0604030504040204" pitchFamily="50" charset="-128"/>
              </a:rPr>
              <a:t>ダイオキシン類　ばく露防止用保護衣区分</a:t>
            </a:r>
            <a:r>
              <a:rPr lang="ja-JP" altLang="en-US" sz="2000" dirty="0">
                <a:latin typeface="Meiryo UI" panose="020B0604030504040204" pitchFamily="50" charset="-128"/>
                <a:ea typeface="Meiryo UI" panose="020B0604030504040204" pitchFamily="50" charset="-128"/>
              </a:rPr>
              <a:t>　</a:t>
            </a:r>
            <a:endParaRPr lang="ja-JP" altLang="en-US" sz="2800" dirty="0">
              <a:latin typeface="Meiryo UI" panose="020B0604030504040204" pitchFamily="50" charset="-128"/>
              <a:ea typeface="Meiryo UI" panose="020B0604030504040204" pitchFamily="50" charset="-128"/>
            </a:endParaRPr>
          </a:p>
        </p:txBody>
      </p:sp>
      <p:sp>
        <p:nvSpPr>
          <p:cNvPr id="7" name="正方形/長方形 6">
            <a:extLst>
              <a:ext uri="{FF2B5EF4-FFF2-40B4-BE49-F238E27FC236}">
                <a16:creationId xmlns:a16="http://schemas.microsoft.com/office/drawing/2014/main" id="{D81D9839-8C77-4224-A8F2-EAB0AB746669}"/>
              </a:ext>
            </a:extLst>
          </p:cNvPr>
          <p:cNvSpPr/>
          <p:nvPr/>
        </p:nvSpPr>
        <p:spPr>
          <a:xfrm>
            <a:off x="0" y="6705600"/>
            <a:ext cx="9906000" cy="15240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ja-JP" altLang="en-US" sz="1461" dirty="0"/>
          </a:p>
        </p:txBody>
      </p:sp>
      <p:sp>
        <p:nvSpPr>
          <p:cNvPr id="8" name="正方形/長方形 7">
            <a:extLst>
              <a:ext uri="{FF2B5EF4-FFF2-40B4-BE49-F238E27FC236}">
                <a16:creationId xmlns:a16="http://schemas.microsoft.com/office/drawing/2014/main" id="{F49A386D-ED5B-4735-9B34-93A3BF752A49}"/>
              </a:ext>
            </a:extLst>
          </p:cNvPr>
          <p:cNvSpPr/>
          <p:nvPr/>
        </p:nvSpPr>
        <p:spPr>
          <a:xfrm>
            <a:off x="7457242" y="0"/>
            <a:ext cx="661390" cy="461726"/>
          </a:xfrm>
          <a:prstGeom prst="rect">
            <a:avLst/>
          </a:prstGeom>
          <a:solidFill>
            <a:srgbClr val="8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tLang="ja-JP" sz="2800" dirty="0">
              <a:latin typeface="Meiryo UI" panose="020B0604030504040204" pitchFamily="50" charset="-128"/>
              <a:ea typeface="Meiryo UI" panose="020B0604030504040204" pitchFamily="50" charset="-128"/>
            </a:endParaRPr>
          </a:p>
        </p:txBody>
      </p:sp>
      <p:sp>
        <p:nvSpPr>
          <p:cNvPr id="9" name="正方形/長方形 8">
            <a:extLst>
              <a:ext uri="{FF2B5EF4-FFF2-40B4-BE49-F238E27FC236}">
                <a16:creationId xmlns:a16="http://schemas.microsoft.com/office/drawing/2014/main" id="{734B755E-F316-43D4-A74E-0019C1F173D1}"/>
              </a:ext>
            </a:extLst>
          </p:cNvPr>
          <p:cNvSpPr/>
          <p:nvPr/>
        </p:nvSpPr>
        <p:spPr>
          <a:xfrm>
            <a:off x="8195937" y="1"/>
            <a:ext cx="470517" cy="461726"/>
          </a:xfrm>
          <a:prstGeom prst="rect">
            <a:avLst/>
          </a:prstGeom>
          <a:solidFill>
            <a:srgbClr val="8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tLang="ja-JP" sz="2800" dirty="0">
              <a:latin typeface="Meiryo UI" panose="020B0604030504040204" pitchFamily="50" charset="-128"/>
              <a:ea typeface="Meiryo UI" panose="020B0604030504040204" pitchFamily="50" charset="-128"/>
            </a:endParaRPr>
          </a:p>
        </p:txBody>
      </p:sp>
      <p:sp>
        <p:nvSpPr>
          <p:cNvPr id="10" name="正方形/長方形 9">
            <a:extLst>
              <a:ext uri="{FF2B5EF4-FFF2-40B4-BE49-F238E27FC236}">
                <a16:creationId xmlns:a16="http://schemas.microsoft.com/office/drawing/2014/main" id="{41B805FD-F0B6-4C2B-B882-76150C2CCA35}"/>
              </a:ext>
            </a:extLst>
          </p:cNvPr>
          <p:cNvSpPr/>
          <p:nvPr/>
        </p:nvSpPr>
        <p:spPr>
          <a:xfrm>
            <a:off x="8744873" y="-1"/>
            <a:ext cx="328106" cy="461726"/>
          </a:xfrm>
          <a:prstGeom prst="rect">
            <a:avLst/>
          </a:prstGeom>
          <a:solidFill>
            <a:srgbClr val="8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tLang="ja-JP" sz="2800" dirty="0">
              <a:latin typeface="Meiryo UI" panose="020B0604030504040204" pitchFamily="50" charset="-128"/>
              <a:ea typeface="Meiryo UI" panose="020B0604030504040204" pitchFamily="50" charset="-128"/>
            </a:endParaRPr>
          </a:p>
        </p:txBody>
      </p:sp>
      <p:sp>
        <p:nvSpPr>
          <p:cNvPr id="11" name="正方形/長方形 10">
            <a:extLst>
              <a:ext uri="{FF2B5EF4-FFF2-40B4-BE49-F238E27FC236}">
                <a16:creationId xmlns:a16="http://schemas.microsoft.com/office/drawing/2014/main" id="{E133E98C-3BA3-4E70-A575-C2D6CF4BFD21}"/>
              </a:ext>
            </a:extLst>
          </p:cNvPr>
          <p:cNvSpPr/>
          <p:nvPr/>
        </p:nvSpPr>
        <p:spPr>
          <a:xfrm>
            <a:off x="9151398" y="0"/>
            <a:ext cx="250054" cy="461725"/>
          </a:xfrm>
          <a:prstGeom prst="rect">
            <a:avLst/>
          </a:prstGeom>
          <a:solidFill>
            <a:srgbClr val="8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tLang="ja-JP" sz="2800" dirty="0">
              <a:latin typeface="Meiryo UI" panose="020B0604030504040204" pitchFamily="50" charset="-128"/>
              <a:ea typeface="Meiryo UI" panose="020B0604030504040204" pitchFamily="50" charset="-128"/>
            </a:endParaRPr>
          </a:p>
        </p:txBody>
      </p:sp>
      <p:sp>
        <p:nvSpPr>
          <p:cNvPr id="14" name="正方形/長方形 13">
            <a:extLst>
              <a:ext uri="{FF2B5EF4-FFF2-40B4-BE49-F238E27FC236}">
                <a16:creationId xmlns:a16="http://schemas.microsoft.com/office/drawing/2014/main" id="{6A5C11B0-7CFD-44C3-A84B-A21ECACEA61B}"/>
              </a:ext>
            </a:extLst>
          </p:cNvPr>
          <p:cNvSpPr/>
          <p:nvPr/>
        </p:nvSpPr>
        <p:spPr>
          <a:xfrm>
            <a:off x="9544973" y="0"/>
            <a:ext cx="160973" cy="461725"/>
          </a:xfrm>
          <a:prstGeom prst="rect">
            <a:avLst/>
          </a:prstGeom>
          <a:solidFill>
            <a:srgbClr val="8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tLang="ja-JP" sz="2800" dirty="0">
              <a:latin typeface="Meiryo UI" panose="020B0604030504040204" pitchFamily="50" charset="-128"/>
              <a:ea typeface="Meiryo UI" panose="020B0604030504040204" pitchFamily="50" charset="-128"/>
            </a:endParaRPr>
          </a:p>
        </p:txBody>
      </p:sp>
      <p:cxnSp>
        <p:nvCxnSpPr>
          <p:cNvPr id="21" name="直線コネクタ 20">
            <a:extLst>
              <a:ext uri="{FF2B5EF4-FFF2-40B4-BE49-F238E27FC236}">
                <a16:creationId xmlns:a16="http://schemas.microsoft.com/office/drawing/2014/main" id="{94D1160A-B578-4A32-8436-6643E108BFF1}"/>
              </a:ext>
            </a:extLst>
          </p:cNvPr>
          <p:cNvCxnSpPr>
            <a:cxnSpLocks/>
          </p:cNvCxnSpPr>
          <p:nvPr/>
        </p:nvCxnSpPr>
        <p:spPr>
          <a:xfrm flipH="1">
            <a:off x="5948127" y="725348"/>
            <a:ext cx="3786965" cy="0"/>
          </a:xfrm>
          <a:prstGeom prst="line">
            <a:avLst/>
          </a:prstGeom>
          <a:ln w="31750">
            <a:solidFill>
              <a:schemeClr val="bg1">
                <a:lumMod val="65000"/>
              </a:schemeClr>
            </a:solidFill>
            <a:headEnd type="oval"/>
            <a:tailEnd type="none"/>
          </a:ln>
        </p:spPr>
        <p:style>
          <a:lnRef idx="1">
            <a:schemeClr val="accent1"/>
          </a:lnRef>
          <a:fillRef idx="0">
            <a:schemeClr val="accent1"/>
          </a:fillRef>
          <a:effectRef idx="0">
            <a:schemeClr val="accent1"/>
          </a:effectRef>
          <a:fontRef idx="minor">
            <a:schemeClr val="tx1"/>
          </a:fontRef>
        </p:style>
      </p:cxnSp>
      <p:sp>
        <p:nvSpPr>
          <p:cNvPr id="25" name="正方形/長方形 24">
            <a:extLst>
              <a:ext uri="{FF2B5EF4-FFF2-40B4-BE49-F238E27FC236}">
                <a16:creationId xmlns:a16="http://schemas.microsoft.com/office/drawing/2014/main" id="{FD894141-65E3-49D3-8FB2-6167C5A43D65}"/>
              </a:ext>
            </a:extLst>
          </p:cNvPr>
          <p:cNvSpPr/>
          <p:nvPr/>
        </p:nvSpPr>
        <p:spPr>
          <a:xfrm>
            <a:off x="0" y="467182"/>
            <a:ext cx="2833814" cy="30571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r>
              <a:rPr lang="en-US" altLang="ja-JP" sz="1600" dirty="0">
                <a:solidFill>
                  <a:schemeClr val="tx1"/>
                </a:solidFill>
                <a:latin typeface="Meiryo UI" panose="020B0604030504040204" pitchFamily="50" charset="-128"/>
                <a:ea typeface="Meiryo UI" panose="020B0604030504040204" pitchFamily="50" charset="-128"/>
              </a:rPr>
              <a:t>1.</a:t>
            </a:r>
            <a:r>
              <a:rPr lang="ja-JP" altLang="en-US" sz="1600" dirty="0">
                <a:solidFill>
                  <a:schemeClr val="tx1"/>
                </a:solidFill>
                <a:latin typeface="Meiryo UI" panose="020B0604030504040204" pitchFamily="50" charset="-128"/>
                <a:ea typeface="Meiryo UI" panose="020B0604030504040204" pitchFamily="50" charset="-128"/>
              </a:rPr>
              <a:t>レベル別保護衣について</a:t>
            </a:r>
            <a:endParaRPr lang="en-US" altLang="ja-JP" sz="1600" dirty="0">
              <a:solidFill>
                <a:schemeClr val="tx1"/>
              </a:solidFill>
              <a:latin typeface="Meiryo UI" panose="020B0604030504040204" pitchFamily="50" charset="-128"/>
              <a:ea typeface="Meiryo UI" panose="020B0604030504040204" pitchFamily="50" charset="-128"/>
            </a:endParaRPr>
          </a:p>
        </p:txBody>
      </p:sp>
      <p:sp>
        <p:nvSpPr>
          <p:cNvPr id="28" name="正方形/長方形 27">
            <a:extLst>
              <a:ext uri="{FF2B5EF4-FFF2-40B4-BE49-F238E27FC236}">
                <a16:creationId xmlns:a16="http://schemas.microsoft.com/office/drawing/2014/main" id="{2E60C2BE-F1B1-43EB-A810-8F2BE3F55FE0}"/>
              </a:ext>
            </a:extLst>
          </p:cNvPr>
          <p:cNvSpPr/>
          <p:nvPr/>
        </p:nvSpPr>
        <p:spPr>
          <a:xfrm>
            <a:off x="17369658" y="4222444"/>
            <a:ext cx="1997163" cy="30571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r>
              <a:rPr lang="ja-JP" altLang="en-US" sz="1100" dirty="0">
                <a:solidFill>
                  <a:schemeClr val="tx1"/>
                </a:solidFill>
                <a:latin typeface="Meiryo UI" panose="020B0604030504040204" pitchFamily="50" charset="-128"/>
                <a:ea typeface="Meiryo UI" panose="020B0604030504040204" pitchFamily="50" charset="-128"/>
              </a:rPr>
              <a:t>■医療機器メーカーライセンス</a:t>
            </a:r>
            <a:endParaRPr lang="en-US" altLang="ja-JP" sz="1100" dirty="0">
              <a:solidFill>
                <a:schemeClr val="tx1"/>
              </a:solidFill>
              <a:latin typeface="Meiryo UI" panose="020B0604030504040204" pitchFamily="50" charset="-128"/>
              <a:ea typeface="Meiryo UI" panose="020B0604030504040204" pitchFamily="50" charset="-128"/>
            </a:endParaRPr>
          </a:p>
        </p:txBody>
      </p:sp>
      <p:sp>
        <p:nvSpPr>
          <p:cNvPr id="31" name="正方形/長方形 30">
            <a:extLst>
              <a:ext uri="{FF2B5EF4-FFF2-40B4-BE49-F238E27FC236}">
                <a16:creationId xmlns:a16="http://schemas.microsoft.com/office/drawing/2014/main" id="{79E356E9-740E-4AC2-A6D0-A5D35841DD1C}"/>
              </a:ext>
            </a:extLst>
          </p:cNvPr>
          <p:cNvSpPr/>
          <p:nvPr/>
        </p:nvSpPr>
        <p:spPr>
          <a:xfrm>
            <a:off x="17872702" y="5976969"/>
            <a:ext cx="2153736" cy="30571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r>
              <a:rPr lang="ja-JP" altLang="en-US" sz="1100" dirty="0">
                <a:solidFill>
                  <a:schemeClr val="tx1"/>
                </a:solidFill>
                <a:latin typeface="Meiryo UI" panose="020B0604030504040204" pitchFamily="50" charset="-128"/>
                <a:ea typeface="Meiryo UI" panose="020B0604030504040204" pitchFamily="50" charset="-128"/>
              </a:rPr>
              <a:t>■米国　</a:t>
            </a:r>
            <a:r>
              <a:rPr lang="en-US" altLang="ja-JP" sz="1100" dirty="0">
                <a:solidFill>
                  <a:schemeClr val="tx1"/>
                </a:solidFill>
                <a:latin typeface="Meiryo UI" panose="020B0604030504040204" pitchFamily="50" charset="-128"/>
                <a:ea typeface="Meiryo UI" panose="020B0604030504040204" pitchFamily="50" charset="-128"/>
              </a:rPr>
              <a:t>FDA</a:t>
            </a:r>
          </a:p>
          <a:p>
            <a:r>
              <a:rPr lang="en-US" altLang="ja-JP" sz="1100" dirty="0">
                <a:solidFill>
                  <a:schemeClr val="tx1"/>
                </a:solidFill>
                <a:latin typeface="Meiryo UI" panose="020B0604030504040204" pitchFamily="50" charset="-128"/>
                <a:ea typeface="Meiryo UI" panose="020B0604030504040204" pitchFamily="50" charset="-128"/>
              </a:rPr>
              <a:t>(</a:t>
            </a:r>
            <a:r>
              <a:rPr lang="ja-JP" altLang="en-US" sz="1100" dirty="0">
                <a:solidFill>
                  <a:schemeClr val="tx1"/>
                </a:solidFill>
                <a:latin typeface="Meiryo UI" panose="020B0604030504040204" pitchFamily="50" charset="-128"/>
                <a:ea typeface="Meiryo UI" panose="020B0604030504040204" pitchFamily="50" charset="-128"/>
              </a:rPr>
              <a:t>アメリカ食品医薬品局</a:t>
            </a:r>
            <a:r>
              <a:rPr lang="en-US" altLang="ja-JP" sz="1100" dirty="0">
                <a:solidFill>
                  <a:schemeClr val="tx1"/>
                </a:solidFill>
                <a:latin typeface="Meiryo UI" panose="020B0604030504040204" pitchFamily="50" charset="-128"/>
                <a:ea typeface="Meiryo UI" panose="020B0604030504040204" pitchFamily="50" charset="-128"/>
              </a:rPr>
              <a:t>)</a:t>
            </a:r>
            <a:r>
              <a:rPr lang="ja-JP" altLang="en-US" sz="1100" dirty="0">
                <a:solidFill>
                  <a:schemeClr val="tx1"/>
                </a:solidFill>
                <a:latin typeface="Meiryo UI" panose="020B0604030504040204" pitchFamily="50" charset="-128"/>
                <a:ea typeface="Meiryo UI" panose="020B0604030504040204" pitchFamily="50" charset="-128"/>
              </a:rPr>
              <a:t>ライセンス</a:t>
            </a:r>
            <a:endParaRPr lang="en-US" altLang="ja-JP" sz="1100" dirty="0">
              <a:solidFill>
                <a:schemeClr val="tx1"/>
              </a:solidFill>
              <a:latin typeface="Meiryo UI" panose="020B0604030504040204" pitchFamily="50" charset="-128"/>
              <a:ea typeface="Meiryo UI" panose="020B0604030504040204" pitchFamily="50" charset="-128"/>
            </a:endParaRPr>
          </a:p>
        </p:txBody>
      </p:sp>
      <p:graphicFrame>
        <p:nvGraphicFramePr>
          <p:cNvPr id="2" name="表 5">
            <a:extLst>
              <a:ext uri="{FF2B5EF4-FFF2-40B4-BE49-F238E27FC236}">
                <a16:creationId xmlns:a16="http://schemas.microsoft.com/office/drawing/2014/main" id="{5B54FA0D-E689-0F39-742B-57819BB513CE}"/>
              </a:ext>
            </a:extLst>
          </p:cNvPr>
          <p:cNvGraphicFramePr>
            <a:graphicFrameLocks noGrp="1"/>
          </p:cNvGraphicFramePr>
          <p:nvPr>
            <p:extLst>
              <p:ext uri="{D42A27DB-BD31-4B8C-83A1-F6EECF244321}">
                <p14:modId xmlns:p14="http://schemas.microsoft.com/office/powerpoint/2010/main" val="11327430"/>
              </p:ext>
            </p:extLst>
          </p:nvPr>
        </p:nvGraphicFramePr>
        <p:xfrm>
          <a:off x="70274" y="800951"/>
          <a:ext cx="9765452" cy="2788920"/>
        </p:xfrm>
        <a:graphic>
          <a:graphicData uri="http://schemas.openxmlformats.org/drawingml/2006/table">
            <a:tbl>
              <a:tblPr firstRow="1" bandRow="1">
                <a:tableStyleId>{F5AB1C69-6EDB-4FF4-983F-18BD219EF322}</a:tableStyleId>
              </a:tblPr>
              <a:tblGrid>
                <a:gridCol w="613093">
                  <a:extLst>
                    <a:ext uri="{9D8B030D-6E8A-4147-A177-3AD203B41FA5}">
                      <a16:colId xmlns:a16="http://schemas.microsoft.com/office/drawing/2014/main" val="805728126"/>
                    </a:ext>
                  </a:extLst>
                </a:gridCol>
                <a:gridCol w="2509930">
                  <a:extLst>
                    <a:ext uri="{9D8B030D-6E8A-4147-A177-3AD203B41FA5}">
                      <a16:colId xmlns:a16="http://schemas.microsoft.com/office/drawing/2014/main" val="2503129504"/>
                    </a:ext>
                  </a:extLst>
                </a:gridCol>
                <a:gridCol w="1940243">
                  <a:extLst>
                    <a:ext uri="{9D8B030D-6E8A-4147-A177-3AD203B41FA5}">
                      <a16:colId xmlns:a16="http://schemas.microsoft.com/office/drawing/2014/main" val="706235333"/>
                    </a:ext>
                  </a:extLst>
                </a:gridCol>
                <a:gridCol w="746443">
                  <a:extLst>
                    <a:ext uri="{9D8B030D-6E8A-4147-A177-3AD203B41FA5}">
                      <a16:colId xmlns:a16="http://schemas.microsoft.com/office/drawing/2014/main" val="387238610"/>
                    </a:ext>
                  </a:extLst>
                </a:gridCol>
                <a:gridCol w="3955743">
                  <a:extLst>
                    <a:ext uri="{9D8B030D-6E8A-4147-A177-3AD203B41FA5}">
                      <a16:colId xmlns:a16="http://schemas.microsoft.com/office/drawing/2014/main" val="3579156739"/>
                    </a:ext>
                  </a:extLst>
                </a:gridCol>
              </a:tblGrid>
              <a:tr h="195895">
                <a:tc rowSpan="2">
                  <a:txBody>
                    <a:bodyPr/>
                    <a:lstStyle/>
                    <a:p>
                      <a:pPr algn="ctr"/>
                      <a:r>
                        <a:rPr kumimoji="1" lang="ja-JP" altLang="en-US" sz="1050" b="1" dirty="0"/>
                        <a:t>レベル</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50000"/>
                      </a:schemeClr>
                    </a:solidFill>
                  </a:tcPr>
                </a:tc>
                <a:tc gridSpan="2">
                  <a:txBody>
                    <a:bodyPr/>
                    <a:lstStyle/>
                    <a:p>
                      <a:pPr algn="ctr"/>
                      <a:r>
                        <a:rPr kumimoji="1" lang="ja-JP" altLang="en-US" sz="1050" b="1" dirty="0"/>
                        <a:t>作業の種類</a:t>
                      </a:r>
                      <a:endParaRPr kumimoji="1" lang="en-US" altLang="ja-JP" sz="1050" b="1"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50000"/>
                      </a:schemeClr>
                    </a:solidFill>
                  </a:tcPr>
                </a:tc>
                <a:tc hMerge="1">
                  <a:txBody>
                    <a:bodyPr/>
                    <a:lstStyle/>
                    <a:p>
                      <a:pPr algn="l"/>
                      <a:endParaRPr kumimoji="1" lang="en-US" altLang="ja-JP" sz="14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rowSpan="2" gridSpan="2">
                  <a:txBody>
                    <a:bodyPr/>
                    <a:lstStyle/>
                    <a:p>
                      <a:pPr algn="ctr"/>
                      <a:r>
                        <a:rPr kumimoji="1" lang="ja-JP" altLang="en-US" sz="1050" b="1" dirty="0"/>
                        <a:t>保護具区分</a:t>
                      </a:r>
                      <a:endParaRPr kumimoji="1" lang="en-US" altLang="ja-JP" sz="1050" b="1"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50000"/>
                      </a:schemeClr>
                    </a:solidFill>
                  </a:tcPr>
                </a:tc>
                <a:tc rowSpan="2" hMerge="1">
                  <a:txBody>
                    <a:bodyPr/>
                    <a:lstStyle/>
                    <a:p>
                      <a:pPr algn="l"/>
                      <a:endParaRPr kumimoji="1" lang="ja-JP" altLang="en-US" sz="11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50000"/>
                      </a:schemeClr>
                    </a:solidFill>
                  </a:tcPr>
                </a:tc>
                <a:extLst>
                  <a:ext uri="{0D108BD9-81ED-4DB2-BD59-A6C34878D82A}">
                    <a16:rowId xmlns:a16="http://schemas.microsoft.com/office/drawing/2014/main" val="1020282724"/>
                  </a:ext>
                </a:extLst>
              </a:tr>
              <a:tr h="128975">
                <a:tc vMerge="1">
                  <a:txBody>
                    <a:bodyPr/>
                    <a:lstStyle/>
                    <a:p>
                      <a:pPr algn="l"/>
                      <a:endParaRPr kumimoji="1" lang="ja-JP" altLang="en-US" sz="14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kumimoji="1" lang="ja-JP" altLang="en-US" sz="1050" b="1" dirty="0">
                          <a:solidFill>
                            <a:schemeClr val="bg1"/>
                          </a:solidFill>
                        </a:rPr>
                        <a:t>解体</a:t>
                      </a:r>
                      <a:endParaRPr kumimoji="1" lang="en-US" altLang="ja-JP" sz="1050" b="1" dirty="0">
                        <a:solidFill>
                          <a:schemeClr val="bg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50000"/>
                      </a:schemeClr>
                    </a:solidFill>
                  </a:tcPr>
                </a:tc>
                <a:tc>
                  <a:txBody>
                    <a:bodyPr/>
                    <a:lstStyle/>
                    <a:p>
                      <a:pPr algn="ctr"/>
                      <a:r>
                        <a:rPr kumimoji="1" lang="ja-JP" altLang="en-US" sz="1050" b="1" dirty="0">
                          <a:solidFill>
                            <a:schemeClr val="bg1"/>
                          </a:solidFill>
                        </a:rPr>
                        <a:t>運転・点検等</a:t>
                      </a:r>
                      <a:endParaRPr kumimoji="1" lang="en-US" altLang="ja-JP" sz="1050" b="1" dirty="0">
                        <a:solidFill>
                          <a:schemeClr val="bg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50000"/>
                      </a:schemeClr>
                    </a:solidFill>
                  </a:tcPr>
                </a:tc>
                <a:tc gridSpan="2" vMerge="1">
                  <a:txBody>
                    <a:bodyPr/>
                    <a:lstStyle/>
                    <a:p>
                      <a:pPr algn="ctr"/>
                      <a:endParaRPr kumimoji="1" lang="en-US" altLang="ja-JP" sz="105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vMerge="1">
                  <a:txBody>
                    <a:bodyPr/>
                    <a:lstStyle/>
                    <a:p>
                      <a:pPr algn="l"/>
                      <a:endParaRPr kumimoji="1" lang="ja-JP" altLang="en-US" sz="105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819049585"/>
                  </a:ext>
                </a:extLst>
              </a:tr>
              <a:tr h="370840">
                <a:tc>
                  <a:txBody>
                    <a:bodyPr/>
                    <a:lstStyle/>
                    <a:p>
                      <a:pPr algn="ctr"/>
                      <a:r>
                        <a:rPr kumimoji="1" lang="en-US" altLang="ja-JP" sz="1050" b="1" dirty="0"/>
                        <a:t>1</a:t>
                      </a:r>
                      <a:endParaRPr kumimoji="1" lang="ja-JP" altLang="en-US" sz="1050" b="1"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a:r>
                        <a:rPr kumimoji="1" lang="ja-JP" altLang="en-US" sz="1050" dirty="0"/>
                        <a:t>保護具選定に係る第</a:t>
                      </a:r>
                      <a:r>
                        <a:rPr kumimoji="1" lang="en-US" altLang="ja-JP" sz="1050" dirty="0"/>
                        <a:t>1</a:t>
                      </a:r>
                      <a:r>
                        <a:rPr kumimoji="1" lang="ja-JP" altLang="en-US" sz="1050" dirty="0"/>
                        <a:t>管理区域</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a:r>
                        <a:rPr kumimoji="1" lang="ja-JP" altLang="en-US" sz="1050" dirty="0"/>
                        <a:t>炉等外</a:t>
                      </a:r>
                      <a:endParaRPr kumimoji="1" lang="en-US" altLang="ja-JP" sz="1050" dirty="0"/>
                    </a:p>
                    <a:p>
                      <a:pPr algn="l"/>
                      <a:r>
                        <a:rPr kumimoji="1" lang="en-US" altLang="ja-JP" sz="1050" dirty="0"/>
                        <a:t>(</a:t>
                      </a:r>
                      <a:r>
                        <a:rPr kumimoji="1" lang="ja-JP" altLang="en-US" sz="1050" dirty="0"/>
                        <a:t>ガス体の測定値</a:t>
                      </a:r>
                      <a:r>
                        <a:rPr kumimoji="1" lang="en-US" altLang="ja-JP" sz="1050" dirty="0"/>
                        <a:t>&lt;1pg-TEQ/</a:t>
                      </a:r>
                      <a:r>
                        <a:rPr kumimoji="1" lang="ja-JP" altLang="en-US" sz="1050" dirty="0"/>
                        <a:t>㎡</a:t>
                      </a:r>
                      <a:r>
                        <a:rPr kumimoji="1" lang="en-US" altLang="ja-JP" sz="1050" dirty="0"/>
                        <a:t>)</a:t>
                      </a:r>
                      <a:endParaRPr kumimoji="1" lang="ja-JP" altLang="en-US" sz="105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kumimoji="1" lang="ja-JP" altLang="en-US" sz="1050" dirty="0"/>
                        <a:t>作業着等</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a:r>
                        <a:rPr kumimoji="1" lang="ja-JP" altLang="en-US" sz="1050" dirty="0"/>
                        <a:t>粉じんの付着しにくい作業着、保護手袋等</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4173544336"/>
                  </a:ext>
                </a:extLst>
              </a:tr>
              <a:tr h="370840">
                <a:tc>
                  <a:txBody>
                    <a:bodyPr/>
                    <a:lstStyle/>
                    <a:p>
                      <a:pPr algn="ctr"/>
                      <a:r>
                        <a:rPr kumimoji="1" lang="en-US" altLang="ja-JP" sz="1050" b="1" dirty="0"/>
                        <a:t>2</a:t>
                      </a:r>
                      <a:endParaRPr kumimoji="1" lang="ja-JP" altLang="en-US" sz="1050" b="1"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a:r>
                        <a:rPr kumimoji="1" lang="ja-JP" altLang="en-US" sz="1050" dirty="0"/>
                        <a:t>保護具選定に係る第</a:t>
                      </a:r>
                      <a:r>
                        <a:rPr kumimoji="1" lang="en-US" altLang="ja-JP" sz="1050" dirty="0"/>
                        <a:t>2</a:t>
                      </a:r>
                      <a:r>
                        <a:rPr kumimoji="1" lang="ja-JP" altLang="en-US" sz="1050" dirty="0"/>
                        <a:t>管理区域</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a:r>
                        <a:rPr kumimoji="1" lang="ja-JP" altLang="en-US" sz="1050" dirty="0"/>
                        <a:t>炉等外</a:t>
                      </a:r>
                      <a:endParaRPr kumimoji="1" lang="en-US" altLang="ja-JP" sz="1050" dirty="0"/>
                    </a:p>
                    <a:p>
                      <a:pPr algn="l"/>
                      <a:r>
                        <a:rPr kumimoji="1" lang="en-US" altLang="ja-JP" sz="1050" dirty="0"/>
                        <a:t>(1pg-TEC/</a:t>
                      </a:r>
                      <a:r>
                        <a:rPr kumimoji="1" lang="ja-JP" altLang="en-US" sz="1050" dirty="0"/>
                        <a:t>㎡</a:t>
                      </a:r>
                      <a:r>
                        <a:rPr kumimoji="1" lang="en-US" altLang="ja-JP" sz="1050" dirty="0"/>
                        <a:t>&lt;</a:t>
                      </a:r>
                      <a:r>
                        <a:rPr kumimoji="1" lang="ja-JP" altLang="en-US" sz="1050" dirty="0"/>
                        <a:t>ガス体の測定値</a:t>
                      </a:r>
                      <a:r>
                        <a:rPr kumimoji="1" lang="en-US" altLang="ja-JP" sz="1050" dirty="0"/>
                        <a:t>)</a:t>
                      </a:r>
                    </a:p>
                    <a:p>
                      <a:pPr algn="l"/>
                      <a:r>
                        <a:rPr kumimoji="1" lang="ja-JP" altLang="en-US" sz="1050" dirty="0"/>
                        <a:t>又は炉等内</a:t>
                      </a:r>
                      <a:endParaRPr kumimoji="1" lang="en-US" altLang="ja-JP" sz="1050" dirty="0"/>
                    </a:p>
                    <a:p>
                      <a:pPr algn="l"/>
                      <a:r>
                        <a:rPr kumimoji="1" lang="ja-JP" altLang="en-US" sz="1050" dirty="0"/>
                        <a:t>＊第</a:t>
                      </a:r>
                      <a:r>
                        <a:rPr kumimoji="1" lang="en-US" altLang="ja-JP" sz="1050" dirty="0"/>
                        <a:t>3</a:t>
                      </a:r>
                      <a:r>
                        <a:rPr kumimoji="1" lang="ja-JP" altLang="en-US" sz="1050" dirty="0"/>
                        <a:t>管理区域除く</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rowSpan="3">
                  <a:txBody>
                    <a:bodyPr/>
                    <a:lstStyle/>
                    <a:p>
                      <a:pPr algn="ctr"/>
                      <a:r>
                        <a:rPr kumimoji="1" lang="ja-JP" altLang="en-US" sz="1050" dirty="0"/>
                        <a:t>保護衣</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rowSpan="2">
                  <a:txBody>
                    <a:bodyPr/>
                    <a:lstStyle/>
                    <a:p>
                      <a:pPr algn="l"/>
                      <a:r>
                        <a:rPr kumimoji="1" lang="en-US" altLang="ja-JP" sz="1050" b="1" dirty="0">
                          <a:solidFill>
                            <a:schemeClr val="tx1"/>
                          </a:solidFill>
                          <a:latin typeface="+mn-ea"/>
                          <a:ea typeface="+mn-ea"/>
                        </a:rPr>
                        <a:t>(1)</a:t>
                      </a:r>
                      <a:r>
                        <a:rPr kumimoji="1" lang="ja-JP" altLang="en-US" sz="1050" b="1" dirty="0">
                          <a:solidFill>
                            <a:schemeClr val="tx1"/>
                          </a:solidFill>
                          <a:latin typeface="+mn-ea"/>
                          <a:ea typeface="+mn-ea"/>
                        </a:rPr>
                        <a:t>浮遊固体粉じん防護用密閉服</a:t>
                      </a:r>
                      <a:endParaRPr kumimoji="1" lang="en-US" altLang="ja-JP" sz="1050" b="1" dirty="0">
                        <a:solidFill>
                          <a:schemeClr val="tx1"/>
                        </a:solidFill>
                        <a:latin typeface="+mn-ea"/>
                        <a:ea typeface="+mn-ea"/>
                      </a:endParaRPr>
                    </a:p>
                    <a:p>
                      <a:pPr algn="l"/>
                      <a:r>
                        <a:rPr kumimoji="1" lang="en-US" altLang="ja-JP" sz="1050" b="1" dirty="0">
                          <a:solidFill>
                            <a:srgbClr val="A50021"/>
                          </a:solidFill>
                          <a:latin typeface="+mn-ea"/>
                          <a:ea typeface="+mn-ea"/>
                        </a:rPr>
                        <a:t>     (JIS T 8115 </a:t>
                      </a:r>
                      <a:r>
                        <a:rPr kumimoji="1" lang="ja-JP" altLang="en-US" sz="1050" b="1" dirty="0">
                          <a:solidFill>
                            <a:srgbClr val="A50021"/>
                          </a:solidFill>
                          <a:latin typeface="+mn-ea"/>
                          <a:ea typeface="+mn-ea"/>
                        </a:rPr>
                        <a:t>タイプ</a:t>
                      </a:r>
                      <a:r>
                        <a:rPr kumimoji="1" lang="en-US" altLang="ja-JP" sz="1050" b="1" dirty="0">
                          <a:solidFill>
                            <a:srgbClr val="A50021"/>
                          </a:solidFill>
                          <a:latin typeface="+mn-ea"/>
                          <a:ea typeface="+mn-ea"/>
                        </a:rPr>
                        <a:t>5)</a:t>
                      </a:r>
                      <a:r>
                        <a:rPr kumimoji="1" lang="ja-JP" altLang="en-US" sz="1050" b="1" dirty="0">
                          <a:solidFill>
                            <a:srgbClr val="A50021"/>
                          </a:solidFill>
                          <a:latin typeface="+mn-ea"/>
                          <a:ea typeface="+mn-ea"/>
                        </a:rPr>
                        <a:t>で耐水圧  </a:t>
                      </a:r>
                      <a:r>
                        <a:rPr kumimoji="1" lang="en-US" altLang="ja-JP" sz="1050" b="1" dirty="0">
                          <a:solidFill>
                            <a:srgbClr val="A50021"/>
                          </a:solidFill>
                          <a:latin typeface="+mn-ea"/>
                          <a:ea typeface="+mn-ea"/>
                        </a:rPr>
                        <a:t>1,000mm</a:t>
                      </a:r>
                      <a:r>
                        <a:rPr kumimoji="1" lang="ja-JP" altLang="en-US" sz="1050" b="1" dirty="0">
                          <a:solidFill>
                            <a:srgbClr val="A50021"/>
                          </a:solidFill>
                          <a:latin typeface="+mn-ea"/>
                          <a:ea typeface="+mn-ea"/>
                        </a:rPr>
                        <a:t>以上を</a:t>
                      </a:r>
                      <a:endParaRPr kumimoji="1" lang="en-US" altLang="ja-JP" sz="1050" b="1" dirty="0">
                        <a:solidFill>
                          <a:srgbClr val="A50021"/>
                        </a:solidFill>
                        <a:latin typeface="+mn-ea"/>
                        <a:ea typeface="+mn-ea"/>
                      </a:endParaRPr>
                    </a:p>
                    <a:p>
                      <a:pPr algn="l"/>
                      <a:r>
                        <a:rPr kumimoji="1" lang="en-US" altLang="ja-JP" sz="1050" b="1" dirty="0">
                          <a:solidFill>
                            <a:srgbClr val="A50021"/>
                          </a:solidFill>
                          <a:latin typeface="+mn-ea"/>
                          <a:ea typeface="+mn-ea"/>
                        </a:rPr>
                        <a:t>      </a:t>
                      </a:r>
                      <a:r>
                        <a:rPr kumimoji="1" lang="ja-JP" altLang="en-US" sz="1050" b="1" dirty="0">
                          <a:solidFill>
                            <a:srgbClr val="A50021"/>
                          </a:solidFill>
                          <a:latin typeface="+mn-ea"/>
                          <a:ea typeface="+mn-ea"/>
                        </a:rPr>
                        <a:t>目安にとすること。</a:t>
                      </a:r>
                      <a:endParaRPr kumimoji="1" lang="en-US" altLang="ja-JP" sz="1050" b="1" dirty="0">
                        <a:solidFill>
                          <a:srgbClr val="A50021"/>
                        </a:solidFill>
                        <a:latin typeface="+mn-ea"/>
                        <a:ea typeface="+mn-ea"/>
                      </a:endParaRPr>
                    </a:p>
                    <a:p>
                      <a:pPr algn="l"/>
                      <a:r>
                        <a:rPr kumimoji="1" lang="en-US" altLang="ja-JP" sz="1050" b="1" dirty="0">
                          <a:solidFill>
                            <a:schemeClr val="tx1"/>
                          </a:solidFill>
                          <a:latin typeface="+mn-ea"/>
                          <a:ea typeface="+mn-ea"/>
                        </a:rPr>
                        <a:t>(2)</a:t>
                      </a:r>
                      <a:r>
                        <a:rPr kumimoji="1" lang="ja-JP" altLang="en-US" sz="1050" b="1" dirty="0">
                          <a:solidFill>
                            <a:schemeClr val="tx1"/>
                          </a:solidFill>
                          <a:latin typeface="+mn-ea"/>
                          <a:ea typeface="+mn-ea"/>
                        </a:rPr>
                        <a:t>但し、直接水にぬれる作業については</a:t>
                      </a:r>
                      <a:endParaRPr kumimoji="1" lang="en-US" altLang="ja-JP" sz="1050" b="1" dirty="0">
                        <a:solidFill>
                          <a:schemeClr val="tx1"/>
                        </a:solidFill>
                        <a:latin typeface="+mn-ea"/>
                        <a:ea typeface="+mn-ea"/>
                      </a:endParaRPr>
                    </a:p>
                    <a:p>
                      <a:pPr algn="l"/>
                      <a:r>
                        <a:rPr kumimoji="1" lang="ja-JP" altLang="en-US" sz="1050" b="1" dirty="0">
                          <a:solidFill>
                            <a:schemeClr val="tx1"/>
                          </a:solidFill>
                          <a:latin typeface="+mn-ea"/>
                          <a:ea typeface="+mn-ea"/>
                        </a:rPr>
                        <a:t>    スプレー防護用密閉服</a:t>
                      </a:r>
                      <a:r>
                        <a:rPr kumimoji="1" lang="en-US" altLang="ja-JP" sz="1050" b="1" dirty="0">
                          <a:solidFill>
                            <a:schemeClr val="tx1"/>
                          </a:solidFill>
                          <a:latin typeface="+mn-ea"/>
                          <a:ea typeface="+mn-ea"/>
                        </a:rPr>
                        <a:t>(JIS T 8115 </a:t>
                      </a:r>
                      <a:r>
                        <a:rPr kumimoji="1" lang="ja-JP" altLang="en-US" sz="1050" b="1" dirty="0">
                          <a:solidFill>
                            <a:schemeClr val="tx1"/>
                          </a:solidFill>
                          <a:latin typeface="+mn-ea"/>
                          <a:ea typeface="+mn-ea"/>
                        </a:rPr>
                        <a:t>タイプ</a:t>
                      </a:r>
                      <a:r>
                        <a:rPr kumimoji="1" lang="en-US" altLang="ja-JP" sz="1050" b="1" dirty="0">
                          <a:solidFill>
                            <a:schemeClr val="tx1"/>
                          </a:solidFill>
                          <a:latin typeface="+mn-ea"/>
                          <a:ea typeface="+mn-ea"/>
                        </a:rPr>
                        <a:t>4)</a:t>
                      </a:r>
                      <a:r>
                        <a:rPr kumimoji="1" lang="ja-JP" altLang="en-US" sz="1050" b="1" dirty="0">
                          <a:solidFill>
                            <a:schemeClr val="tx1"/>
                          </a:solidFill>
                          <a:latin typeface="+mn-ea"/>
                          <a:ea typeface="+mn-ea"/>
                        </a:rPr>
                        <a:t>で</a:t>
                      </a:r>
                      <a:endParaRPr kumimoji="1" lang="en-US" altLang="ja-JP" sz="1050" b="1" dirty="0">
                        <a:solidFill>
                          <a:schemeClr val="tx1"/>
                        </a:solidFill>
                        <a:latin typeface="+mn-ea"/>
                        <a:ea typeface="+mn-ea"/>
                      </a:endParaRPr>
                    </a:p>
                    <a:p>
                      <a:pPr algn="l"/>
                      <a:r>
                        <a:rPr kumimoji="1" lang="ja-JP" altLang="en-US" sz="1050" b="1" dirty="0">
                          <a:solidFill>
                            <a:schemeClr val="tx1"/>
                          </a:solidFill>
                          <a:latin typeface="+mn-ea"/>
                          <a:ea typeface="+mn-ea"/>
                        </a:rPr>
                        <a:t>    耐水圧</a:t>
                      </a:r>
                      <a:r>
                        <a:rPr kumimoji="1" lang="en-US" altLang="ja-JP" sz="1050" b="1" dirty="0">
                          <a:solidFill>
                            <a:schemeClr val="tx1"/>
                          </a:solidFill>
                          <a:latin typeface="+mn-ea"/>
                          <a:ea typeface="+mn-ea"/>
                        </a:rPr>
                        <a:t>2,000mm</a:t>
                      </a:r>
                      <a:r>
                        <a:rPr kumimoji="1" lang="ja-JP" altLang="en-US" sz="1050" b="1" dirty="0">
                          <a:solidFill>
                            <a:schemeClr val="tx1"/>
                          </a:solidFill>
                          <a:latin typeface="+mn-ea"/>
                          <a:ea typeface="+mn-ea"/>
                        </a:rPr>
                        <a:t>以上を目安とすること。</a:t>
                      </a:r>
                      <a:endParaRPr kumimoji="1" lang="en-US" altLang="ja-JP" sz="1050" b="1" dirty="0">
                        <a:solidFill>
                          <a:schemeClr val="tx1"/>
                        </a:solidFill>
                        <a:latin typeface="+mn-ea"/>
                        <a:ea typeface="+mn-ea"/>
                      </a:endParaRPr>
                    </a:p>
                    <a:p>
                      <a:pPr algn="l"/>
                      <a:r>
                        <a:rPr kumimoji="1" lang="ja-JP" altLang="en-US" sz="1050" b="1" dirty="0">
                          <a:solidFill>
                            <a:srgbClr val="A50021"/>
                          </a:solidFill>
                          <a:latin typeface="+mn-ea"/>
                          <a:ea typeface="+mn-ea"/>
                        </a:rPr>
                        <a:t>＊環境省</a:t>
                      </a:r>
                      <a:r>
                        <a:rPr kumimoji="1" lang="en-US" altLang="ja-JP" sz="1050" b="1" dirty="0">
                          <a:solidFill>
                            <a:srgbClr val="A50021"/>
                          </a:solidFill>
                          <a:latin typeface="+mn-ea"/>
                          <a:ea typeface="+mn-ea"/>
                        </a:rPr>
                        <a:t>HP</a:t>
                      </a:r>
                      <a:r>
                        <a:rPr kumimoji="1" lang="ja-JP" altLang="en-US" sz="1050" b="1" dirty="0">
                          <a:solidFill>
                            <a:srgbClr val="A50021"/>
                          </a:solidFill>
                          <a:latin typeface="+mn-ea"/>
                          <a:ea typeface="+mn-ea"/>
                        </a:rPr>
                        <a:t>引用</a:t>
                      </a:r>
                      <a:endParaRPr kumimoji="1" lang="en-US" altLang="ja-JP" sz="1050" b="1" dirty="0">
                        <a:solidFill>
                          <a:srgbClr val="A50021"/>
                        </a:solidFill>
                        <a:latin typeface="+mn-ea"/>
                        <a:ea typeface="+mn-ea"/>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12558394"/>
                  </a:ext>
                </a:extLst>
              </a:tr>
              <a:tr h="370840">
                <a:tc>
                  <a:txBody>
                    <a:bodyPr/>
                    <a:lstStyle/>
                    <a:p>
                      <a:pPr algn="ctr"/>
                      <a:r>
                        <a:rPr kumimoji="1" lang="en-US" altLang="ja-JP" sz="1050" b="1" dirty="0"/>
                        <a:t>3</a:t>
                      </a:r>
                      <a:endParaRPr kumimoji="1" lang="ja-JP" altLang="en-US" sz="1050" b="1"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a:r>
                        <a:rPr kumimoji="1" lang="ja-JP" altLang="en-US" sz="1050" dirty="0"/>
                        <a:t>保護具選定に係る第</a:t>
                      </a:r>
                      <a:r>
                        <a:rPr kumimoji="1" lang="en-US" altLang="ja-JP" sz="1050" dirty="0"/>
                        <a:t>3</a:t>
                      </a:r>
                      <a:r>
                        <a:rPr kumimoji="1" lang="ja-JP" altLang="en-US" sz="1050" dirty="0"/>
                        <a:t>管理区域</a:t>
                      </a:r>
                      <a:endParaRPr kumimoji="1" lang="en-US" altLang="ja-JP" sz="1050" dirty="0"/>
                    </a:p>
                    <a:p>
                      <a:pPr algn="l"/>
                      <a:r>
                        <a:rPr kumimoji="1" lang="ja-JP" altLang="en-US" sz="1050" dirty="0"/>
                        <a:t>又は汚染状況が判明しない</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a:r>
                        <a:rPr kumimoji="1" lang="ja-JP" altLang="en-US" sz="1050" dirty="0"/>
                        <a:t>第</a:t>
                      </a:r>
                      <a:r>
                        <a:rPr kumimoji="1" lang="en-US" altLang="ja-JP" sz="1050" dirty="0"/>
                        <a:t>3</a:t>
                      </a:r>
                      <a:r>
                        <a:rPr kumimoji="1" lang="ja-JP" altLang="en-US" sz="1050" dirty="0"/>
                        <a:t>管理区域における炉等外</a:t>
                      </a:r>
                      <a:endParaRPr kumimoji="1" lang="en-US" altLang="ja-JP" sz="1050" dirty="0"/>
                    </a:p>
                    <a:p>
                      <a:pPr algn="l"/>
                      <a:r>
                        <a:rPr kumimoji="1" lang="en-US" altLang="ja-JP" sz="1050" dirty="0"/>
                        <a:t>(1pg-TEC/</a:t>
                      </a:r>
                      <a:r>
                        <a:rPr kumimoji="1" lang="ja-JP" altLang="en-US" sz="1050" dirty="0"/>
                        <a:t>㎡</a:t>
                      </a:r>
                      <a:r>
                        <a:rPr kumimoji="1" lang="en-US" altLang="ja-JP" sz="1050" dirty="0"/>
                        <a:t>&lt;</a:t>
                      </a:r>
                      <a:r>
                        <a:rPr kumimoji="1" lang="ja-JP" altLang="en-US" sz="1050" dirty="0"/>
                        <a:t>ガス体の測定値</a:t>
                      </a:r>
                      <a:r>
                        <a:rPr kumimoji="1" lang="en-US" altLang="ja-JP" sz="1050" dirty="0"/>
                        <a:t>)</a:t>
                      </a:r>
                    </a:p>
                    <a:p>
                      <a:pPr algn="l"/>
                      <a:r>
                        <a:rPr kumimoji="1" lang="ja-JP" altLang="en-US" sz="1050" dirty="0"/>
                        <a:t>又は炉等内</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vMerge="1">
                  <a:txBody>
                    <a:bodyPr/>
                    <a:lstStyle/>
                    <a:p>
                      <a:pPr algn="l"/>
                      <a:endParaRPr kumimoji="1" lang="ja-JP" altLang="en-US" sz="12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vMerge="1">
                  <a:txBody>
                    <a:bodyPr/>
                    <a:lstStyle/>
                    <a:p>
                      <a:pPr algn="l"/>
                      <a:endParaRPr kumimoji="1" lang="ja-JP" altLang="en-US" sz="12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612041553"/>
                  </a:ext>
                </a:extLst>
              </a:tr>
              <a:tr h="370840">
                <a:tc>
                  <a:txBody>
                    <a:bodyPr/>
                    <a:lstStyle/>
                    <a:p>
                      <a:pPr algn="ctr"/>
                      <a:r>
                        <a:rPr kumimoji="1" lang="en-US" altLang="ja-JP" sz="1050" b="1" dirty="0"/>
                        <a:t>4</a:t>
                      </a:r>
                      <a:endParaRPr kumimoji="1" lang="ja-JP" altLang="en-US" sz="1050" b="1"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a:r>
                        <a:rPr kumimoji="1" lang="ja-JP" altLang="en-US" sz="1050" dirty="0"/>
                        <a:t>高濃度汚染物</a:t>
                      </a:r>
                      <a:endParaRPr kumimoji="1" lang="en-US" altLang="ja-JP" sz="1050" dirty="0"/>
                    </a:p>
                    <a:p>
                      <a:pPr algn="l"/>
                      <a:r>
                        <a:rPr kumimoji="1" lang="en-US" altLang="ja-JP" sz="1050" dirty="0"/>
                        <a:t>(3,000pg-TEC/g&lt;d)</a:t>
                      </a:r>
                      <a:r>
                        <a:rPr kumimoji="1" lang="ja-JP" altLang="en-US" sz="1050" dirty="0"/>
                        <a:t>を常時直接取り扱う</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kumimoji="1" lang="en-US" altLang="ja-JP" sz="1050" dirty="0"/>
                        <a:t>-</a:t>
                      </a:r>
                      <a:endParaRPr kumimoji="1" lang="ja-JP" altLang="en-US" sz="105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vMerge="1">
                  <a:txBody>
                    <a:bodyPr/>
                    <a:lstStyle/>
                    <a:p>
                      <a:pPr algn="l"/>
                      <a:endParaRPr kumimoji="1" lang="ja-JP" altLang="en-US" sz="12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r>
                        <a:rPr kumimoji="1" lang="ja-JP" altLang="en-US" sz="1050" dirty="0"/>
                        <a:t>・送気形気密服</a:t>
                      </a:r>
                      <a:r>
                        <a:rPr kumimoji="1" lang="en-US" altLang="ja-JP" sz="1050" dirty="0"/>
                        <a:t>(JIS T 8115 </a:t>
                      </a:r>
                      <a:r>
                        <a:rPr kumimoji="1" lang="ja-JP" altLang="en-US" sz="1050" dirty="0"/>
                        <a:t>タイプ</a:t>
                      </a:r>
                      <a:r>
                        <a:rPr kumimoji="1" lang="en-US" altLang="ja-JP" sz="1050" dirty="0"/>
                        <a:t>C)</a:t>
                      </a:r>
                    </a:p>
                    <a:p>
                      <a:pPr algn="l"/>
                      <a:r>
                        <a:rPr kumimoji="1" lang="ja-JP" altLang="en-US" sz="1050" dirty="0"/>
                        <a:t>・自給式呼吸器内装形気密服</a:t>
                      </a:r>
                      <a:r>
                        <a:rPr kumimoji="1" lang="en-US" altLang="ja-JP" sz="1050" dirty="0"/>
                        <a:t>(JIS T 8115 </a:t>
                      </a:r>
                      <a:r>
                        <a:rPr kumimoji="1" lang="ja-JP" altLang="en-US" sz="1050" dirty="0"/>
                        <a:t>タイプ</a:t>
                      </a:r>
                      <a:r>
                        <a:rPr kumimoji="1" lang="en-US" altLang="ja-JP" sz="1050" dirty="0"/>
                        <a:t>1a</a:t>
                      </a:r>
                      <a:r>
                        <a:rPr kumimoji="1" lang="ja-JP" altLang="en-US" sz="1050" dirty="0"/>
                        <a:t>）</a:t>
                      </a:r>
                      <a:endParaRPr kumimoji="1" lang="en-US" altLang="ja-JP" sz="1050" dirty="0"/>
                    </a:p>
                    <a:p>
                      <a:pPr algn="l"/>
                      <a:r>
                        <a:rPr kumimoji="1" lang="ja-JP" altLang="en-US" sz="1050" dirty="0"/>
                        <a:t>・　　　　　　</a:t>
                      </a:r>
                      <a:r>
                        <a:rPr kumimoji="1" lang="en-US" altLang="ja-JP" sz="1050" dirty="0"/>
                        <a:t>〃</a:t>
                      </a:r>
                      <a:r>
                        <a:rPr kumimoji="1" lang="ja-JP" altLang="en-US" sz="1050" dirty="0"/>
                        <a:t>　　　　　</a:t>
                      </a:r>
                      <a:r>
                        <a:rPr kumimoji="1" lang="en-US" altLang="ja-JP" sz="1050" dirty="0"/>
                        <a:t>(           </a:t>
                      </a:r>
                      <a:r>
                        <a:rPr kumimoji="1" lang="ja-JP" altLang="en-US" sz="1050" dirty="0"/>
                        <a:t>　</a:t>
                      </a:r>
                      <a:r>
                        <a:rPr kumimoji="1" lang="en-US" altLang="ja-JP" sz="1050" dirty="0"/>
                        <a:t>〃</a:t>
                      </a:r>
                      <a:r>
                        <a:rPr kumimoji="1" lang="ja-JP" altLang="en-US" sz="1050" dirty="0"/>
                        <a:t>　　   </a:t>
                      </a:r>
                      <a:r>
                        <a:rPr kumimoji="1" lang="en-US" altLang="ja-JP" sz="1050" dirty="0"/>
                        <a:t>1b)</a:t>
                      </a:r>
                      <a:r>
                        <a:rPr kumimoji="1" lang="ja-JP" altLang="en-US" sz="1050" dirty="0"/>
                        <a:t>　</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335953023"/>
                  </a:ext>
                </a:extLst>
              </a:tr>
            </a:tbl>
          </a:graphicData>
        </a:graphic>
      </p:graphicFrame>
      <p:pic>
        <p:nvPicPr>
          <p:cNvPr id="22" name="図 21">
            <a:extLst>
              <a:ext uri="{FF2B5EF4-FFF2-40B4-BE49-F238E27FC236}">
                <a16:creationId xmlns:a16="http://schemas.microsoft.com/office/drawing/2014/main" id="{9742A87C-4CF9-6653-3B36-EC6DC2646F39}"/>
              </a:ext>
            </a:extLst>
          </p:cNvPr>
          <p:cNvPicPr>
            <a:picLocks noChangeAspect="1"/>
          </p:cNvPicPr>
          <p:nvPr/>
        </p:nvPicPr>
        <p:blipFill>
          <a:blip r:embed="rId3"/>
          <a:stretch>
            <a:fillRect/>
          </a:stretch>
        </p:blipFill>
        <p:spPr>
          <a:xfrm>
            <a:off x="6125405" y="3693814"/>
            <a:ext cx="3580542" cy="3011783"/>
          </a:xfrm>
          <a:prstGeom prst="rect">
            <a:avLst/>
          </a:prstGeom>
        </p:spPr>
      </p:pic>
      <p:sp>
        <p:nvSpPr>
          <p:cNvPr id="24" name="正方形/長方形 23">
            <a:extLst>
              <a:ext uri="{FF2B5EF4-FFF2-40B4-BE49-F238E27FC236}">
                <a16:creationId xmlns:a16="http://schemas.microsoft.com/office/drawing/2014/main" id="{8188B305-B07C-035B-26B7-F2E4C3B1643A}"/>
              </a:ext>
            </a:extLst>
          </p:cNvPr>
          <p:cNvSpPr/>
          <p:nvPr/>
        </p:nvSpPr>
        <p:spPr>
          <a:xfrm>
            <a:off x="7079810" y="5825479"/>
            <a:ext cx="1186004" cy="810711"/>
          </a:xfrm>
          <a:prstGeom prst="rect">
            <a:avLst/>
          </a:prstGeom>
          <a:noFill/>
          <a:ln w="25400">
            <a:solidFill>
              <a:srgbClr val="A5002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29" name="図 28">
            <a:extLst>
              <a:ext uri="{FF2B5EF4-FFF2-40B4-BE49-F238E27FC236}">
                <a16:creationId xmlns:a16="http://schemas.microsoft.com/office/drawing/2014/main" id="{432E6074-7223-83B9-CB0B-15DEED53D5CC}"/>
              </a:ext>
            </a:extLst>
          </p:cNvPr>
          <p:cNvPicPr>
            <a:picLocks noChangeAspect="1"/>
          </p:cNvPicPr>
          <p:nvPr/>
        </p:nvPicPr>
        <p:blipFill>
          <a:blip r:embed="rId4"/>
          <a:stretch>
            <a:fillRect/>
          </a:stretch>
        </p:blipFill>
        <p:spPr>
          <a:xfrm>
            <a:off x="641732" y="3725473"/>
            <a:ext cx="1936829" cy="2155981"/>
          </a:xfrm>
          <a:prstGeom prst="rect">
            <a:avLst/>
          </a:prstGeom>
        </p:spPr>
      </p:pic>
      <p:graphicFrame>
        <p:nvGraphicFramePr>
          <p:cNvPr id="34" name="表 5">
            <a:extLst>
              <a:ext uri="{FF2B5EF4-FFF2-40B4-BE49-F238E27FC236}">
                <a16:creationId xmlns:a16="http://schemas.microsoft.com/office/drawing/2014/main" id="{04473E9A-5E20-6E3D-1865-C651D13F4E06}"/>
              </a:ext>
            </a:extLst>
          </p:cNvPr>
          <p:cNvGraphicFramePr>
            <a:graphicFrameLocks noGrp="1"/>
          </p:cNvGraphicFramePr>
          <p:nvPr>
            <p:extLst>
              <p:ext uri="{D42A27DB-BD31-4B8C-83A1-F6EECF244321}">
                <p14:modId xmlns:p14="http://schemas.microsoft.com/office/powerpoint/2010/main" val="476415351"/>
              </p:ext>
            </p:extLst>
          </p:nvPr>
        </p:nvGraphicFramePr>
        <p:xfrm>
          <a:off x="2887626" y="3699847"/>
          <a:ext cx="2619650" cy="2942378"/>
        </p:xfrm>
        <a:graphic>
          <a:graphicData uri="http://schemas.openxmlformats.org/drawingml/2006/table">
            <a:tbl>
              <a:tblPr firstRow="1" bandRow="1">
                <a:tableStyleId>{F5AB1C69-6EDB-4FF4-983F-18BD219EF322}</a:tableStyleId>
              </a:tblPr>
              <a:tblGrid>
                <a:gridCol w="884889">
                  <a:extLst>
                    <a:ext uri="{9D8B030D-6E8A-4147-A177-3AD203B41FA5}">
                      <a16:colId xmlns:a16="http://schemas.microsoft.com/office/drawing/2014/main" val="805728126"/>
                    </a:ext>
                  </a:extLst>
                </a:gridCol>
                <a:gridCol w="966888">
                  <a:extLst>
                    <a:ext uri="{9D8B030D-6E8A-4147-A177-3AD203B41FA5}">
                      <a16:colId xmlns:a16="http://schemas.microsoft.com/office/drawing/2014/main" val="2503129504"/>
                    </a:ext>
                  </a:extLst>
                </a:gridCol>
                <a:gridCol w="767873">
                  <a:extLst>
                    <a:ext uri="{9D8B030D-6E8A-4147-A177-3AD203B41FA5}">
                      <a16:colId xmlns:a16="http://schemas.microsoft.com/office/drawing/2014/main" val="706235333"/>
                    </a:ext>
                  </a:extLst>
                </a:gridCol>
              </a:tblGrid>
              <a:tr h="600334">
                <a:tc>
                  <a:txBody>
                    <a:bodyPr/>
                    <a:lstStyle/>
                    <a:p>
                      <a:pPr algn="ctr"/>
                      <a:r>
                        <a:rPr kumimoji="1" lang="ja-JP" altLang="en-US" sz="1050" b="1" dirty="0">
                          <a:solidFill>
                            <a:schemeClr val="bg1"/>
                          </a:solidFill>
                        </a:rPr>
                        <a:t>耐水圧</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50000"/>
                      </a:schemeClr>
                    </a:solidFill>
                  </a:tcPr>
                </a:tc>
                <a:tc gridSpan="2">
                  <a:txBody>
                    <a:bodyPr/>
                    <a:lstStyle/>
                    <a:p>
                      <a:pPr algn="l"/>
                      <a:r>
                        <a:rPr kumimoji="1" lang="ja-JP" altLang="en-US" sz="1050" dirty="0">
                          <a:solidFill>
                            <a:schemeClr val="bg1"/>
                          </a:solidFill>
                        </a:rPr>
                        <a:t>対応可能な雨の目安</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50000"/>
                      </a:schemeClr>
                    </a:solidFill>
                  </a:tcPr>
                </a:tc>
                <a:tc hMerge="1">
                  <a:txBody>
                    <a:bodyPr/>
                    <a:lstStyle/>
                    <a:p>
                      <a:pPr algn="l"/>
                      <a:endParaRPr kumimoji="1" lang="ja-JP" altLang="en-US" sz="105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4173544336"/>
                  </a:ext>
                </a:extLst>
              </a:tr>
              <a:tr h="541042">
                <a:tc>
                  <a:txBody>
                    <a:bodyPr/>
                    <a:lstStyle/>
                    <a:p>
                      <a:pPr algn="ctr"/>
                      <a:r>
                        <a:rPr kumimoji="1" lang="en-US" altLang="ja-JP" sz="1050" b="1" dirty="0"/>
                        <a:t>300mm</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a:r>
                        <a:rPr kumimoji="1" lang="ja-JP" altLang="en-US" sz="1050" dirty="0"/>
                        <a:t>小雨</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a:endParaRPr kumimoji="1" lang="ja-JP" altLang="en-US" sz="105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12558394"/>
                  </a:ext>
                </a:extLst>
              </a:tr>
              <a:tr h="600334">
                <a:tc>
                  <a:txBody>
                    <a:bodyPr/>
                    <a:lstStyle/>
                    <a:p>
                      <a:pPr algn="ctr"/>
                      <a:r>
                        <a:rPr kumimoji="1" lang="en-US" altLang="ja-JP" sz="1050" b="1" dirty="0"/>
                        <a:t>2,000mm</a:t>
                      </a:r>
                      <a:endParaRPr kumimoji="1" lang="ja-JP" altLang="en-US" sz="1050" b="1"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a:r>
                        <a:rPr kumimoji="1" lang="ja-JP" altLang="en-US" sz="1050" dirty="0"/>
                        <a:t>中雨</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a:endParaRPr kumimoji="1" lang="ja-JP" altLang="en-US" sz="105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612041553"/>
                  </a:ext>
                </a:extLst>
              </a:tr>
              <a:tr h="600334">
                <a:tc>
                  <a:txBody>
                    <a:bodyPr/>
                    <a:lstStyle/>
                    <a:p>
                      <a:pPr algn="ctr"/>
                      <a:r>
                        <a:rPr kumimoji="1" lang="en-US" altLang="ja-JP" sz="1050" b="1" dirty="0"/>
                        <a:t>10,000mm</a:t>
                      </a:r>
                      <a:endParaRPr kumimoji="1" lang="ja-JP" altLang="en-US" sz="1050" b="1"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a:r>
                        <a:rPr kumimoji="1" lang="ja-JP" altLang="en-US" sz="1050" dirty="0"/>
                        <a:t>大雨</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kumimoji="1" lang="ja-JP" altLang="en-US" sz="105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335953023"/>
                  </a:ext>
                </a:extLst>
              </a:tr>
              <a:tr h="600334">
                <a:tc>
                  <a:txBody>
                    <a:bodyPr/>
                    <a:lstStyle/>
                    <a:p>
                      <a:pPr algn="ctr"/>
                      <a:r>
                        <a:rPr kumimoji="1" lang="en-US" altLang="ja-JP" sz="1050" b="1" dirty="0"/>
                        <a:t>20,000mm</a:t>
                      </a:r>
                      <a:endParaRPr kumimoji="1" lang="ja-JP" altLang="en-US" sz="1050" b="1"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a:r>
                        <a:rPr kumimoji="1" lang="ja-JP" altLang="en-US" sz="1050" dirty="0"/>
                        <a:t>嵐</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kumimoji="1" lang="ja-JP" altLang="en-US" sz="105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637141944"/>
                  </a:ext>
                </a:extLst>
              </a:tr>
            </a:tbl>
          </a:graphicData>
        </a:graphic>
      </p:graphicFrame>
      <p:pic>
        <p:nvPicPr>
          <p:cNvPr id="38" name="図 37">
            <a:extLst>
              <a:ext uri="{FF2B5EF4-FFF2-40B4-BE49-F238E27FC236}">
                <a16:creationId xmlns:a16="http://schemas.microsoft.com/office/drawing/2014/main" id="{7E00C3B3-4DE6-8305-D7AE-719065743F73}"/>
              </a:ext>
            </a:extLst>
          </p:cNvPr>
          <p:cNvPicPr>
            <a:picLocks noChangeAspect="1"/>
          </p:cNvPicPr>
          <p:nvPr/>
        </p:nvPicPr>
        <p:blipFill>
          <a:blip r:embed="rId5"/>
          <a:stretch>
            <a:fillRect/>
          </a:stretch>
        </p:blipFill>
        <p:spPr>
          <a:xfrm>
            <a:off x="4929047" y="4331710"/>
            <a:ext cx="387552" cy="471754"/>
          </a:xfrm>
          <a:prstGeom prst="rect">
            <a:avLst/>
          </a:prstGeom>
        </p:spPr>
      </p:pic>
      <p:pic>
        <p:nvPicPr>
          <p:cNvPr id="40" name="図 39">
            <a:extLst>
              <a:ext uri="{FF2B5EF4-FFF2-40B4-BE49-F238E27FC236}">
                <a16:creationId xmlns:a16="http://schemas.microsoft.com/office/drawing/2014/main" id="{1B764098-62F8-FFA5-ABF0-5EC94421BDE4}"/>
              </a:ext>
            </a:extLst>
          </p:cNvPr>
          <p:cNvPicPr>
            <a:picLocks noChangeAspect="1"/>
          </p:cNvPicPr>
          <p:nvPr/>
        </p:nvPicPr>
        <p:blipFill>
          <a:blip r:embed="rId6"/>
          <a:stretch>
            <a:fillRect/>
          </a:stretch>
        </p:blipFill>
        <p:spPr>
          <a:xfrm>
            <a:off x="4929047" y="4866840"/>
            <a:ext cx="387555" cy="568487"/>
          </a:xfrm>
          <a:prstGeom prst="rect">
            <a:avLst/>
          </a:prstGeom>
        </p:spPr>
      </p:pic>
      <p:pic>
        <p:nvPicPr>
          <p:cNvPr id="42" name="図 41">
            <a:extLst>
              <a:ext uri="{FF2B5EF4-FFF2-40B4-BE49-F238E27FC236}">
                <a16:creationId xmlns:a16="http://schemas.microsoft.com/office/drawing/2014/main" id="{C961F61C-9D3E-33B2-3E8F-3F97328131C2}"/>
              </a:ext>
            </a:extLst>
          </p:cNvPr>
          <p:cNvPicPr>
            <a:picLocks noChangeAspect="1"/>
          </p:cNvPicPr>
          <p:nvPr/>
        </p:nvPicPr>
        <p:blipFill>
          <a:blip r:embed="rId7"/>
          <a:stretch>
            <a:fillRect/>
          </a:stretch>
        </p:blipFill>
        <p:spPr>
          <a:xfrm>
            <a:off x="4929047" y="5471542"/>
            <a:ext cx="387555" cy="505427"/>
          </a:xfrm>
          <a:prstGeom prst="rect">
            <a:avLst/>
          </a:prstGeom>
        </p:spPr>
      </p:pic>
      <p:pic>
        <p:nvPicPr>
          <p:cNvPr id="44" name="図 43">
            <a:extLst>
              <a:ext uri="{FF2B5EF4-FFF2-40B4-BE49-F238E27FC236}">
                <a16:creationId xmlns:a16="http://schemas.microsoft.com/office/drawing/2014/main" id="{56C4ABAE-A22F-49E2-E060-D1D30DAD5185}"/>
              </a:ext>
            </a:extLst>
          </p:cNvPr>
          <p:cNvPicPr>
            <a:picLocks noChangeAspect="1"/>
          </p:cNvPicPr>
          <p:nvPr/>
        </p:nvPicPr>
        <p:blipFill>
          <a:blip r:embed="rId8"/>
          <a:stretch>
            <a:fillRect/>
          </a:stretch>
        </p:blipFill>
        <p:spPr>
          <a:xfrm flipH="1">
            <a:off x="4929046" y="6057049"/>
            <a:ext cx="387553" cy="545271"/>
          </a:xfrm>
          <a:prstGeom prst="rect">
            <a:avLst/>
          </a:prstGeom>
        </p:spPr>
      </p:pic>
      <p:cxnSp>
        <p:nvCxnSpPr>
          <p:cNvPr id="46" name="直線コネクタ 45">
            <a:extLst>
              <a:ext uri="{FF2B5EF4-FFF2-40B4-BE49-F238E27FC236}">
                <a16:creationId xmlns:a16="http://schemas.microsoft.com/office/drawing/2014/main" id="{2970E5E9-EC1C-652C-5E44-DAA0753554A7}"/>
              </a:ext>
            </a:extLst>
          </p:cNvPr>
          <p:cNvCxnSpPr>
            <a:cxnSpLocks/>
          </p:cNvCxnSpPr>
          <p:nvPr/>
        </p:nvCxnSpPr>
        <p:spPr>
          <a:xfrm>
            <a:off x="5957180" y="716295"/>
            <a:ext cx="0" cy="1302628"/>
          </a:xfrm>
          <a:prstGeom prst="line">
            <a:avLst/>
          </a:prstGeom>
          <a:ln w="31750">
            <a:solidFill>
              <a:schemeClr val="bg1">
                <a:lumMod val="65000"/>
              </a:schemeClr>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26" name="正方形/長方形 25">
            <a:extLst>
              <a:ext uri="{FF2B5EF4-FFF2-40B4-BE49-F238E27FC236}">
                <a16:creationId xmlns:a16="http://schemas.microsoft.com/office/drawing/2014/main" id="{16569A38-17C6-DA8E-1FB7-1F217830B8BC}"/>
              </a:ext>
            </a:extLst>
          </p:cNvPr>
          <p:cNvSpPr/>
          <p:nvPr/>
        </p:nvSpPr>
        <p:spPr>
          <a:xfrm>
            <a:off x="307818" y="5877139"/>
            <a:ext cx="2389131" cy="75905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r>
              <a:rPr lang="en-US" altLang="ja-JP" sz="1050" dirty="0">
                <a:solidFill>
                  <a:srgbClr val="A50021"/>
                </a:solidFill>
                <a:latin typeface="Meiryo UI" panose="020B0604030504040204" pitchFamily="50" charset="-128"/>
                <a:ea typeface="Meiryo UI" panose="020B0604030504040204" pitchFamily="50" charset="-128"/>
              </a:rPr>
              <a:t>&lt;</a:t>
            </a:r>
            <a:r>
              <a:rPr lang="ja-JP" altLang="en-US" sz="1050" dirty="0">
                <a:solidFill>
                  <a:srgbClr val="A50021"/>
                </a:solidFill>
                <a:latin typeface="Meiryo UI" panose="020B0604030504040204" pitchFamily="50" charset="-128"/>
                <a:ea typeface="Meiryo UI" panose="020B0604030504040204" pitchFamily="50" charset="-128"/>
              </a:rPr>
              <a:t>参考</a:t>
            </a:r>
            <a:r>
              <a:rPr lang="en-US" altLang="ja-JP" sz="1050" dirty="0">
                <a:solidFill>
                  <a:srgbClr val="A50021"/>
                </a:solidFill>
                <a:latin typeface="Meiryo UI" panose="020B0604030504040204" pitchFamily="50" charset="-128"/>
                <a:ea typeface="Meiryo UI" panose="020B0604030504040204" pitchFamily="50" charset="-128"/>
              </a:rPr>
              <a:t>&gt;</a:t>
            </a:r>
          </a:p>
          <a:p>
            <a:r>
              <a:rPr lang="ja-JP" altLang="en-US" sz="1050" dirty="0">
                <a:solidFill>
                  <a:srgbClr val="A50021"/>
                </a:solidFill>
                <a:latin typeface="Meiryo UI" panose="020B0604030504040204" pitchFamily="50" charset="-128"/>
                <a:ea typeface="Meiryo UI" panose="020B0604030504040204" pitchFamily="50" charset="-128"/>
              </a:rPr>
              <a:t>日用品で比較すると「傘」。</a:t>
            </a:r>
          </a:p>
          <a:p>
            <a:r>
              <a:rPr lang="ja-JP" altLang="en-US" sz="1050" dirty="0">
                <a:solidFill>
                  <a:srgbClr val="A50021"/>
                </a:solidFill>
                <a:latin typeface="Meiryo UI" panose="020B0604030504040204" pitchFamily="50" charset="-128"/>
                <a:ea typeface="Meiryo UI" panose="020B0604030504040204" pitchFamily="50" charset="-128"/>
              </a:rPr>
              <a:t>傘の素材にもよりますが、</a:t>
            </a:r>
            <a:endParaRPr lang="en-US" altLang="ja-JP" sz="1050" dirty="0">
              <a:solidFill>
                <a:srgbClr val="A50021"/>
              </a:solidFill>
              <a:latin typeface="Meiryo UI" panose="020B0604030504040204" pitchFamily="50" charset="-128"/>
              <a:ea typeface="Meiryo UI" panose="020B0604030504040204" pitchFamily="50" charset="-128"/>
            </a:endParaRPr>
          </a:p>
          <a:p>
            <a:r>
              <a:rPr lang="ja-JP" altLang="en-US" sz="1050" dirty="0">
                <a:solidFill>
                  <a:srgbClr val="A50021"/>
                </a:solidFill>
                <a:latin typeface="Meiryo UI" panose="020B0604030504040204" pitchFamily="50" charset="-128"/>
                <a:ea typeface="Meiryo UI" panose="020B0604030504040204" pitchFamily="50" charset="-128"/>
              </a:rPr>
              <a:t>「</a:t>
            </a:r>
            <a:r>
              <a:rPr lang="en-US" altLang="ja-JP" sz="1050" dirty="0">
                <a:solidFill>
                  <a:srgbClr val="A50021"/>
                </a:solidFill>
                <a:latin typeface="Meiryo UI" panose="020B0604030504040204" pitchFamily="50" charset="-128"/>
                <a:ea typeface="Meiryo UI" panose="020B0604030504040204" pitchFamily="50" charset="-128"/>
              </a:rPr>
              <a:t>250mm</a:t>
            </a:r>
            <a:r>
              <a:rPr lang="ja-JP" altLang="en-US" sz="1050" dirty="0">
                <a:solidFill>
                  <a:srgbClr val="A50021"/>
                </a:solidFill>
                <a:latin typeface="Meiryo UI" panose="020B0604030504040204" pitchFamily="50" charset="-128"/>
                <a:ea typeface="Meiryo UI" panose="020B0604030504040204" pitchFamily="50" charset="-128"/>
              </a:rPr>
              <a:t>～</a:t>
            </a:r>
            <a:r>
              <a:rPr lang="en-US" altLang="ja-JP" sz="1050" dirty="0">
                <a:solidFill>
                  <a:srgbClr val="A50021"/>
                </a:solidFill>
                <a:latin typeface="Meiryo UI" panose="020B0604030504040204" pitchFamily="50" charset="-128"/>
                <a:ea typeface="Meiryo UI" panose="020B0604030504040204" pitchFamily="50" charset="-128"/>
              </a:rPr>
              <a:t>500mm</a:t>
            </a:r>
            <a:r>
              <a:rPr lang="ja-JP" altLang="en-US" sz="1050" dirty="0">
                <a:solidFill>
                  <a:srgbClr val="A50021"/>
                </a:solidFill>
                <a:latin typeface="Meiryo UI" panose="020B0604030504040204" pitchFamily="50" charset="-128"/>
                <a:ea typeface="Meiryo UI" panose="020B0604030504040204" pitchFamily="50" charset="-128"/>
              </a:rPr>
              <a:t>程度」の耐水圧。</a:t>
            </a:r>
            <a:endParaRPr lang="en-US" altLang="ja-JP" sz="1050" dirty="0">
              <a:solidFill>
                <a:srgbClr val="A50021"/>
              </a:solidFill>
              <a:latin typeface="Meiryo UI" panose="020B0604030504040204" pitchFamily="50" charset="-128"/>
              <a:ea typeface="Meiryo UI" panose="020B0604030504040204" pitchFamily="50" charset="-128"/>
            </a:endParaRPr>
          </a:p>
        </p:txBody>
      </p:sp>
      <p:sp>
        <p:nvSpPr>
          <p:cNvPr id="23" name="正方形/長方形 22">
            <a:extLst>
              <a:ext uri="{FF2B5EF4-FFF2-40B4-BE49-F238E27FC236}">
                <a16:creationId xmlns:a16="http://schemas.microsoft.com/office/drawing/2014/main" id="{8D9E46CB-7B23-4F9F-8CEA-FFE0B7FC2EC0}"/>
              </a:ext>
            </a:extLst>
          </p:cNvPr>
          <p:cNvSpPr/>
          <p:nvPr/>
        </p:nvSpPr>
        <p:spPr>
          <a:xfrm>
            <a:off x="6907795" y="478481"/>
            <a:ext cx="2927931" cy="30571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r>
              <a:rPr lang="ja-JP" altLang="en-US" sz="1200" dirty="0">
                <a:solidFill>
                  <a:srgbClr val="A50021"/>
                </a:solidFill>
                <a:latin typeface="Meiryo UI" panose="020B0604030504040204" pitchFamily="50" charset="-128"/>
                <a:ea typeface="Meiryo UI" panose="020B0604030504040204" pitchFamily="50" charset="-128"/>
              </a:rPr>
              <a:t>■目安数字の為、各企業判断</a:t>
            </a:r>
          </a:p>
          <a:p>
            <a:endParaRPr lang="ja-JP" altLang="en-US" sz="1200" dirty="0">
              <a:solidFill>
                <a:srgbClr val="A50021"/>
              </a:solidFill>
              <a:latin typeface="Meiryo UI" panose="020B0604030504040204" pitchFamily="50" charset="-128"/>
              <a:ea typeface="Meiryo UI" panose="020B0604030504040204" pitchFamily="50" charset="-128"/>
            </a:endParaRPr>
          </a:p>
          <a:p>
            <a:endParaRPr lang="ja-JP" altLang="en-US" sz="1200" dirty="0">
              <a:solidFill>
                <a:srgbClr val="A50021"/>
              </a:solidFill>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98024109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正方形/長方形 12">
            <a:extLst>
              <a:ext uri="{FF2B5EF4-FFF2-40B4-BE49-F238E27FC236}">
                <a16:creationId xmlns:a16="http://schemas.microsoft.com/office/drawing/2014/main" id="{6F2EA6DA-4E24-4DCF-8185-A878C6C82141}"/>
              </a:ext>
            </a:extLst>
          </p:cNvPr>
          <p:cNvSpPr/>
          <p:nvPr/>
        </p:nvSpPr>
        <p:spPr>
          <a:xfrm>
            <a:off x="0" y="2"/>
            <a:ext cx="9906000" cy="461726"/>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altLang="ja-JP" sz="2800" dirty="0">
                <a:latin typeface="Meiryo UI" panose="020B0604030504040204" pitchFamily="50" charset="-128"/>
                <a:ea typeface="Meiryo UI" panose="020B0604030504040204" pitchFamily="50" charset="-128"/>
              </a:rPr>
              <a:t>10. </a:t>
            </a:r>
            <a:r>
              <a:rPr lang="ja-JP" altLang="en-US" sz="2800" dirty="0">
                <a:latin typeface="Meiryo UI" panose="020B0604030504040204" pitchFamily="50" charset="-128"/>
                <a:ea typeface="Meiryo UI" panose="020B0604030504040204" pitchFamily="50" charset="-128"/>
              </a:rPr>
              <a:t>医療用ガウン　</a:t>
            </a:r>
            <a:r>
              <a:rPr lang="en-US" altLang="ja-JP" sz="2800" dirty="0">
                <a:latin typeface="Meiryo UI" panose="020B0604030504040204" pitchFamily="50" charset="-128"/>
                <a:ea typeface="Meiryo UI" panose="020B0604030504040204" pitchFamily="50" charset="-128"/>
              </a:rPr>
              <a:t>AAMI </a:t>
            </a:r>
            <a:r>
              <a:rPr lang="ja-JP" altLang="en-US" sz="2800" dirty="0">
                <a:latin typeface="Meiryo UI" panose="020B0604030504040204" pitchFamily="50" charset="-128"/>
                <a:ea typeface="Meiryo UI" panose="020B0604030504040204" pitchFamily="50" charset="-128"/>
              </a:rPr>
              <a:t>レベル</a:t>
            </a:r>
            <a:r>
              <a:rPr lang="en-US" altLang="ja-JP" sz="2800" dirty="0">
                <a:latin typeface="Meiryo UI" panose="020B0604030504040204" pitchFamily="50" charset="-128"/>
                <a:ea typeface="Meiryo UI" panose="020B0604030504040204" pitchFamily="50" charset="-128"/>
              </a:rPr>
              <a:t>3</a:t>
            </a:r>
            <a:r>
              <a:rPr lang="ja-JP" altLang="en-US" sz="2800" dirty="0">
                <a:latin typeface="Meiryo UI" panose="020B0604030504040204" pitchFamily="50" charset="-128"/>
                <a:ea typeface="Meiryo UI" panose="020B0604030504040204" pitchFamily="50" charset="-128"/>
              </a:rPr>
              <a:t>取得</a:t>
            </a:r>
            <a:r>
              <a:rPr lang="ja-JP" altLang="en-US" sz="2000" dirty="0">
                <a:latin typeface="Meiryo UI" panose="020B0604030504040204" pitchFamily="50" charset="-128"/>
                <a:ea typeface="Meiryo UI" panose="020B0604030504040204" pitchFamily="50" charset="-128"/>
              </a:rPr>
              <a:t>　</a:t>
            </a:r>
            <a:endParaRPr lang="ja-JP" altLang="en-US" sz="2800" dirty="0">
              <a:latin typeface="Meiryo UI" panose="020B0604030504040204" pitchFamily="50" charset="-128"/>
              <a:ea typeface="Meiryo UI" panose="020B0604030504040204" pitchFamily="50" charset="-128"/>
            </a:endParaRPr>
          </a:p>
        </p:txBody>
      </p:sp>
      <p:sp>
        <p:nvSpPr>
          <p:cNvPr id="7" name="正方形/長方形 6">
            <a:extLst>
              <a:ext uri="{FF2B5EF4-FFF2-40B4-BE49-F238E27FC236}">
                <a16:creationId xmlns:a16="http://schemas.microsoft.com/office/drawing/2014/main" id="{D81D9839-8C77-4224-A8F2-EAB0AB746669}"/>
              </a:ext>
            </a:extLst>
          </p:cNvPr>
          <p:cNvSpPr/>
          <p:nvPr/>
        </p:nvSpPr>
        <p:spPr>
          <a:xfrm>
            <a:off x="0" y="6703568"/>
            <a:ext cx="9906000" cy="15240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ja-JP" altLang="en-US" sz="1461" dirty="0"/>
          </a:p>
        </p:txBody>
      </p:sp>
      <p:sp>
        <p:nvSpPr>
          <p:cNvPr id="8" name="正方形/長方形 7">
            <a:extLst>
              <a:ext uri="{FF2B5EF4-FFF2-40B4-BE49-F238E27FC236}">
                <a16:creationId xmlns:a16="http://schemas.microsoft.com/office/drawing/2014/main" id="{F49A386D-ED5B-4735-9B34-93A3BF752A49}"/>
              </a:ext>
            </a:extLst>
          </p:cNvPr>
          <p:cNvSpPr/>
          <p:nvPr/>
        </p:nvSpPr>
        <p:spPr>
          <a:xfrm>
            <a:off x="7457242" y="0"/>
            <a:ext cx="661390" cy="461726"/>
          </a:xfrm>
          <a:prstGeom prst="rect">
            <a:avLst/>
          </a:prstGeom>
          <a:solidFill>
            <a:srgbClr val="8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tLang="ja-JP" sz="2800" dirty="0">
              <a:latin typeface="Meiryo UI" panose="020B0604030504040204" pitchFamily="50" charset="-128"/>
              <a:ea typeface="Meiryo UI" panose="020B0604030504040204" pitchFamily="50" charset="-128"/>
            </a:endParaRPr>
          </a:p>
        </p:txBody>
      </p:sp>
      <p:sp>
        <p:nvSpPr>
          <p:cNvPr id="9" name="正方形/長方形 8">
            <a:extLst>
              <a:ext uri="{FF2B5EF4-FFF2-40B4-BE49-F238E27FC236}">
                <a16:creationId xmlns:a16="http://schemas.microsoft.com/office/drawing/2014/main" id="{734B755E-F316-43D4-A74E-0019C1F173D1}"/>
              </a:ext>
            </a:extLst>
          </p:cNvPr>
          <p:cNvSpPr/>
          <p:nvPr/>
        </p:nvSpPr>
        <p:spPr>
          <a:xfrm>
            <a:off x="8195937" y="1"/>
            <a:ext cx="470517" cy="461726"/>
          </a:xfrm>
          <a:prstGeom prst="rect">
            <a:avLst/>
          </a:prstGeom>
          <a:solidFill>
            <a:srgbClr val="8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tLang="ja-JP" sz="2800" dirty="0">
              <a:latin typeface="Meiryo UI" panose="020B0604030504040204" pitchFamily="50" charset="-128"/>
              <a:ea typeface="Meiryo UI" panose="020B0604030504040204" pitchFamily="50" charset="-128"/>
            </a:endParaRPr>
          </a:p>
        </p:txBody>
      </p:sp>
      <p:sp>
        <p:nvSpPr>
          <p:cNvPr id="10" name="正方形/長方形 9">
            <a:extLst>
              <a:ext uri="{FF2B5EF4-FFF2-40B4-BE49-F238E27FC236}">
                <a16:creationId xmlns:a16="http://schemas.microsoft.com/office/drawing/2014/main" id="{41B805FD-F0B6-4C2B-B882-76150C2CCA35}"/>
              </a:ext>
            </a:extLst>
          </p:cNvPr>
          <p:cNvSpPr/>
          <p:nvPr/>
        </p:nvSpPr>
        <p:spPr>
          <a:xfrm>
            <a:off x="8744873" y="-1"/>
            <a:ext cx="328106" cy="461726"/>
          </a:xfrm>
          <a:prstGeom prst="rect">
            <a:avLst/>
          </a:prstGeom>
          <a:solidFill>
            <a:srgbClr val="8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tLang="ja-JP" sz="2800" dirty="0">
              <a:latin typeface="Meiryo UI" panose="020B0604030504040204" pitchFamily="50" charset="-128"/>
              <a:ea typeface="Meiryo UI" panose="020B0604030504040204" pitchFamily="50" charset="-128"/>
            </a:endParaRPr>
          </a:p>
        </p:txBody>
      </p:sp>
      <p:sp>
        <p:nvSpPr>
          <p:cNvPr id="11" name="正方形/長方形 10">
            <a:extLst>
              <a:ext uri="{FF2B5EF4-FFF2-40B4-BE49-F238E27FC236}">
                <a16:creationId xmlns:a16="http://schemas.microsoft.com/office/drawing/2014/main" id="{E133E98C-3BA3-4E70-A575-C2D6CF4BFD21}"/>
              </a:ext>
            </a:extLst>
          </p:cNvPr>
          <p:cNvSpPr/>
          <p:nvPr/>
        </p:nvSpPr>
        <p:spPr>
          <a:xfrm>
            <a:off x="9151398" y="0"/>
            <a:ext cx="250054" cy="461725"/>
          </a:xfrm>
          <a:prstGeom prst="rect">
            <a:avLst/>
          </a:prstGeom>
          <a:solidFill>
            <a:srgbClr val="8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tLang="ja-JP" sz="2800" dirty="0">
              <a:latin typeface="Meiryo UI" panose="020B0604030504040204" pitchFamily="50" charset="-128"/>
              <a:ea typeface="Meiryo UI" panose="020B0604030504040204" pitchFamily="50" charset="-128"/>
            </a:endParaRPr>
          </a:p>
        </p:txBody>
      </p:sp>
      <p:sp>
        <p:nvSpPr>
          <p:cNvPr id="14" name="正方形/長方形 13">
            <a:extLst>
              <a:ext uri="{FF2B5EF4-FFF2-40B4-BE49-F238E27FC236}">
                <a16:creationId xmlns:a16="http://schemas.microsoft.com/office/drawing/2014/main" id="{6A5C11B0-7CFD-44C3-A84B-A21ECACEA61B}"/>
              </a:ext>
            </a:extLst>
          </p:cNvPr>
          <p:cNvSpPr/>
          <p:nvPr/>
        </p:nvSpPr>
        <p:spPr>
          <a:xfrm>
            <a:off x="9544973" y="0"/>
            <a:ext cx="160973" cy="461725"/>
          </a:xfrm>
          <a:prstGeom prst="rect">
            <a:avLst/>
          </a:prstGeom>
          <a:solidFill>
            <a:srgbClr val="8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tLang="ja-JP" sz="2800" dirty="0">
              <a:latin typeface="Meiryo UI" panose="020B0604030504040204" pitchFamily="50" charset="-128"/>
              <a:ea typeface="Meiryo UI" panose="020B0604030504040204" pitchFamily="50" charset="-128"/>
            </a:endParaRPr>
          </a:p>
        </p:txBody>
      </p:sp>
      <p:cxnSp>
        <p:nvCxnSpPr>
          <p:cNvPr id="21" name="直線コネクタ 20">
            <a:extLst>
              <a:ext uri="{FF2B5EF4-FFF2-40B4-BE49-F238E27FC236}">
                <a16:creationId xmlns:a16="http://schemas.microsoft.com/office/drawing/2014/main" id="{94D1160A-B578-4A32-8436-6643E108BFF1}"/>
              </a:ext>
            </a:extLst>
          </p:cNvPr>
          <p:cNvCxnSpPr>
            <a:cxnSpLocks/>
          </p:cNvCxnSpPr>
          <p:nvPr/>
        </p:nvCxnSpPr>
        <p:spPr>
          <a:xfrm flipH="1">
            <a:off x="16138839" y="1087486"/>
            <a:ext cx="3786965" cy="0"/>
          </a:xfrm>
          <a:prstGeom prst="line">
            <a:avLst/>
          </a:prstGeom>
          <a:ln w="31750">
            <a:solidFill>
              <a:schemeClr val="bg1">
                <a:lumMod val="65000"/>
              </a:schemeClr>
            </a:solidFill>
            <a:headEnd type="oval"/>
            <a:tailEnd type="none"/>
          </a:ln>
        </p:spPr>
        <p:style>
          <a:lnRef idx="1">
            <a:schemeClr val="accent1"/>
          </a:lnRef>
          <a:fillRef idx="0">
            <a:schemeClr val="accent1"/>
          </a:fillRef>
          <a:effectRef idx="0">
            <a:schemeClr val="accent1"/>
          </a:effectRef>
          <a:fontRef idx="minor">
            <a:schemeClr val="tx1"/>
          </a:fontRef>
        </p:style>
      </p:cxnSp>
      <p:sp>
        <p:nvSpPr>
          <p:cNvPr id="25" name="正方形/長方形 24">
            <a:extLst>
              <a:ext uri="{FF2B5EF4-FFF2-40B4-BE49-F238E27FC236}">
                <a16:creationId xmlns:a16="http://schemas.microsoft.com/office/drawing/2014/main" id="{FD894141-65E3-49D3-8FB2-6167C5A43D65}"/>
              </a:ext>
            </a:extLst>
          </p:cNvPr>
          <p:cNvSpPr/>
          <p:nvPr/>
        </p:nvSpPr>
        <p:spPr>
          <a:xfrm>
            <a:off x="493787" y="1788992"/>
            <a:ext cx="3965418" cy="223501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r>
              <a:rPr lang="ja-JP" altLang="en-US" sz="1600" b="1" u="sng" dirty="0">
                <a:solidFill>
                  <a:schemeClr val="tx1"/>
                </a:solidFill>
                <a:latin typeface="Meiryo UI" panose="020B0604030504040204" pitchFamily="50" charset="-128"/>
                <a:ea typeface="Meiryo UI" panose="020B0604030504040204" pitchFamily="50" charset="-128"/>
              </a:rPr>
              <a:t>■４つの試験で防護性能を判定</a:t>
            </a:r>
            <a:endParaRPr lang="en-US" altLang="ja-JP" sz="1600" b="1" u="sng" dirty="0">
              <a:solidFill>
                <a:schemeClr val="tx1"/>
              </a:solidFill>
              <a:latin typeface="Meiryo UI" panose="020B0604030504040204" pitchFamily="50" charset="-128"/>
              <a:ea typeface="Meiryo UI" panose="020B0604030504040204" pitchFamily="50" charset="-128"/>
            </a:endParaRPr>
          </a:p>
          <a:p>
            <a:endParaRPr lang="en-US" altLang="ja-JP" sz="1200" b="1" dirty="0">
              <a:solidFill>
                <a:schemeClr val="tx1"/>
              </a:solidFill>
              <a:latin typeface="Meiryo UI" panose="020B0604030504040204" pitchFamily="50" charset="-128"/>
              <a:ea typeface="Meiryo UI" panose="020B0604030504040204" pitchFamily="50" charset="-128"/>
            </a:endParaRPr>
          </a:p>
          <a:p>
            <a:r>
              <a:rPr lang="ja-JP" altLang="en-US" sz="1200" b="1" dirty="0">
                <a:solidFill>
                  <a:schemeClr val="tx1"/>
                </a:solidFill>
                <a:latin typeface="Meiryo UI" panose="020B0604030504040204" pitchFamily="50" charset="-128"/>
                <a:ea typeface="Meiryo UI" panose="020B0604030504040204" pitchFamily="50" charset="-128"/>
              </a:rPr>
              <a:t>１</a:t>
            </a:r>
            <a:r>
              <a:rPr lang="en-US" altLang="ja-JP" sz="1200" b="1" dirty="0">
                <a:solidFill>
                  <a:schemeClr val="tx1"/>
                </a:solidFill>
                <a:latin typeface="Meiryo UI" panose="020B0604030504040204" pitchFamily="50" charset="-128"/>
                <a:ea typeface="Meiryo UI" panose="020B0604030504040204" pitchFamily="50" charset="-128"/>
              </a:rPr>
              <a:t>. </a:t>
            </a:r>
            <a:r>
              <a:rPr lang="ja-JP" altLang="en-US" sz="1200" b="1" dirty="0">
                <a:solidFill>
                  <a:schemeClr val="tx1"/>
                </a:solidFill>
                <a:latin typeface="Meiryo UI" panose="020B0604030504040204" pitchFamily="50" charset="-128"/>
                <a:ea typeface="Meiryo UI" panose="020B0604030504040204" pitchFamily="50" charset="-128"/>
              </a:rPr>
              <a:t>耐水・衝撃浸透試験（</a:t>
            </a:r>
            <a:r>
              <a:rPr lang="en-US" altLang="ja-JP" sz="1200" b="1" dirty="0">
                <a:solidFill>
                  <a:schemeClr val="tx1"/>
                </a:solidFill>
                <a:latin typeface="Meiryo UI" panose="020B0604030504040204" pitchFamily="50" charset="-128"/>
                <a:ea typeface="Meiryo UI" panose="020B0604030504040204" pitchFamily="50" charset="-128"/>
              </a:rPr>
              <a:t>AATCC42</a:t>
            </a:r>
            <a:r>
              <a:rPr lang="ja-JP" altLang="en-US" sz="1200" b="1" dirty="0">
                <a:solidFill>
                  <a:schemeClr val="tx1"/>
                </a:solidFill>
                <a:latin typeface="Meiryo UI" panose="020B0604030504040204" pitchFamily="50" charset="-128"/>
                <a:ea typeface="Meiryo UI" panose="020B0604030504040204" pitchFamily="50" charset="-128"/>
              </a:rPr>
              <a:t>）</a:t>
            </a:r>
          </a:p>
          <a:p>
            <a:r>
              <a:rPr lang="ja-JP" altLang="en-US" sz="1100" dirty="0">
                <a:solidFill>
                  <a:schemeClr val="tx1"/>
                </a:solidFill>
                <a:latin typeface="Meiryo UI" panose="020B0604030504040204" pitchFamily="50" charset="-128"/>
                <a:ea typeface="Meiryo UI" panose="020B0604030504040204" pitchFamily="50" charset="-128"/>
              </a:rPr>
              <a:t>▶スプレーで水を噴霧した場合の浸透抵抗性を判定</a:t>
            </a:r>
          </a:p>
          <a:p>
            <a:r>
              <a:rPr lang="ja-JP" altLang="en-US" sz="1200" b="1" dirty="0">
                <a:solidFill>
                  <a:schemeClr val="tx1"/>
                </a:solidFill>
                <a:latin typeface="Meiryo UI" panose="020B0604030504040204" pitchFamily="50" charset="-128"/>
                <a:ea typeface="Meiryo UI" panose="020B0604030504040204" pitchFamily="50" charset="-128"/>
              </a:rPr>
              <a:t>２</a:t>
            </a:r>
            <a:r>
              <a:rPr lang="en-US" altLang="ja-JP" sz="1200" b="1" dirty="0">
                <a:solidFill>
                  <a:schemeClr val="tx1"/>
                </a:solidFill>
                <a:latin typeface="Meiryo UI" panose="020B0604030504040204" pitchFamily="50" charset="-128"/>
                <a:ea typeface="Meiryo UI" panose="020B0604030504040204" pitchFamily="50" charset="-128"/>
              </a:rPr>
              <a:t>. </a:t>
            </a:r>
            <a:r>
              <a:rPr lang="ja-JP" altLang="en-US" sz="1200" b="1" dirty="0">
                <a:solidFill>
                  <a:schemeClr val="tx1"/>
                </a:solidFill>
                <a:latin typeface="Meiryo UI" panose="020B0604030504040204" pitchFamily="50" charset="-128"/>
                <a:ea typeface="Meiryo UI" panose="020B0604030504040204" pitchFamily="50" charset="-128"/>
              </a:rPr>
              <a:t>耐水・静水圧試験（</a:t>
            </a:r>
            <a:r>
              <a:rPr lang="en-US" altLang="ja-JP" sz="1200" b="1" dirty="0">
                <a:solidFill>
                  <a:schemeClr val="tx1"/>
                </a:solidFill>
                <a:latin typeface="Meiryo UI" panose="020B0604030504040204" pitchFamily="50" charset="-128"/>
                <a:ea typeface="Meiryo UI" panose="020B0604030504040204" pitchFamily="50" charset="-128"/>
              </a:rPr>
              <a:t>AATCC127</a:t>
            </a:r>
            <a:r>
              <a:rPr lang="ja-JP" altLang="en-US" sz="1200" b="1" dirty="0">
                <a:solidFill>
                  <a:schemeClr val="tx1"/>
                </a:solidFill>
                <a:latin typeface="Meiryo UI" panose="020B0604030504040204" pitchFamily="50" charset="-128"/>
                <a:ea typeface="Meiryo UI" panose="020B0604030504040204" pitchFamily="50" charset="-128"/>
              </a:rPr>
              <a:t>）</a:t>
            </a:r>
          </a:p>
          <a:p>
            <a:r>
              <a:rPr lang="ja-JP" altLang="en-US" sz="1100" dirty="0">
                <a:solidFill>
                  <a:schemeClr val="tx1"/>
                </a:solidFill>
                <a:latin typeface="Meiryo UI" panose="020B0604030504040204" pitchFamily="50" charset="-128"/>
                <a:ea typeface="Meiryo UI" panose="020B0604030504040204" pitchFamily="50" charset="-128"/>
              </a:rPr>
              <a:t>▶水に持続的に加圧接触した場合の浸透抵抗性を判定</a:t>
            </a:r>
          </a:p>
          <a:p>
            <a:r>
              <a:rPr lang="ja-JP" altLang="en-US" sz="1200" b="1" dirty="0">
                <a:solidFill>
                  <a:schemeClr val="tx1"/>
                </a:solidFill>
                <a:latin typeface="Meiryo UI" panose="020B0604030504040204" pitchFamily="50" charset="-128"/>
                <a:ea typeface="Meiryo UI" panose="020B0604030504040204" pitchFamily="50" charset="-128"/>
              </a:rPr>
              <a:t>３</a:t>
            </a:r>
            <a:r>
              <a:rPr lang="en-US" altLang="ja-JP" sz="1200" b="1" dirty="0">
                <a:solidFill>
                  <a:schemeClr val="tx1"/>
                </a:solidFill>
                <a:latin typeface="Meiryo UI" panose="020B0604030504040204" pitchFamily="50" charset="-128"/>
                <a:ea typeface="Meiryo UI" panose="020B0604030504040204" pitchFamily="50" charset="-128"/>
              </a:rPr>
              <a:t>. </a:t>
            </a:r>
            <a:r>
              <a:rPr lang="ja-JP" altLang="en-US" sz="1200" b="1" dirty="0">
                <a:solidFill>
                  <a:schemeClr val="tx1"/>
                </a:solidFill>
                <a:latin typeface="Meiryo UI" panose="020B0604030504040204" pitchFamily="50" charset="-128"/>
                <a:ea typeface="Meiryo UI" panose="020B0604030504040204" pitchFamily="50" charset="-128"/>
              </a:rPr>
              <a:t>合成血液浸透試験（</a:t>
            </a:r>
            <a:r>
              <a:rPr lang="en-US" altLang="ja-JP" sz="1200" b="1" dirty="0">
                <a:solidFill>
                  <a:schemeClr val="tx1"/>
                </a:solidFill>
                <a:latin typeface="Meiryo UI" panose="020B0604030504040204" pitchFamily="50" charset="-128"/>
                <a:ea typeface="Meiryo UI" panose="020B0604030504040204" pitchFamily="50" charset="-128"/>
              </a:rPr>
              <a:t>ASTM F1670</a:t>
            </a:r>
            <a:r>
              <a:rPr lang="ja-JP" altLang="en-US" sz="1200" b="1" dirty="0">
                <a:solidFill>
                  <a:schemeClr val="tx1"/>
                </a:solidFill>
                <a:latin typeface="Meiryo UI" panose="020B0604030504040204" pitchFamily="50" charset="-128"/>
                <a:ea typeface="Meiryo UI" panose="020B0604030504040204" pitchFamily="50" charset="-128"/>
              </a:rPr>
              <a:t>）</a:t>
            </a:r>
          </a:p>
          <a:p>
            <a:r>
              <a:rPr lang="ja-JP" altLang="en-US" sz="1100" dirty="0">
                <a:solidFill>
                  <a:schemeClr val="tx1"/>
                </a:solidFill>
                <a:latin typeface="Meiryo UI" panose="020B0604030504040204" pitchFamily="50" charset="-128"/>
                <a:ea typeface="Meiryo UI" panose="020B0604030504040204" pitchFamily="50" charset="-128"/>
              </a:rPr>
              <a:t>▶代替血液の浸透抵抗性を判定（外科用ドレープ用</a:t>
            </a:r>
            <a:r>
              <a:rPr lang="ja-JP" altLang="en-US" sz="1200" dirty="0">
                <a:solidFill>
                  <a:schemeClr val="tx1"/>
                </a:solidFill>
                <a:latin typeface="Meiryo UI" panose="020B0604030504040204" pitchFamily="50" charset="-128"/>
                <a:ea typeface="Meiryo UI" panose="020B0604030504040204" pitchFamily="50" charset="-128"/>
              </a:rPr>
              <a:t>）</a:t>
            </a:r>
          </a:p>
          <a:p>
            <a:r>
              <a:rPr lang="ja-JP" altLang="en-US" sz="1200" b="1" dirty="0">
                <a:solidFill>
                  <a:schemeClr val="tx1"/>
                </a:solidFill>
                <a:latin typeface="Meiryo UI" panose="020B0604030504040204" pitchFamily="50" charset="-128"/>
                <a:ea typeface="Meiryo UI" panose="020B0604030504040204" pitchFamily="50" charset="-128"/>
              </a:rPr>
              <a:t>４</a:t>
            </a:r>
            <a:r>
              <a:rPr lang="en-US" altLang="ja-JP" sz="1200" b="1" dirty="0">
                <a:solidFill>
                  <a:schemeClr val="tx1"/>
                </a:solidFill>
                <a:latin typeface="Meiryo UI" panose="020B0604030504040204" pitchFamily="50" charset="-128"/>
                <a:ea typeface="Meiryo UI" panose="020B0604030504040204" pitchFamily="50" charset="-128"/>
              </a:rPr>
              <a:t>. </a:t>
            </a:r>
            <a:r>
              <a:rPr lang="ja-JP" altLang="en-US" sz="1200" b="1" dirty="0">
                <a:solidFill>
                  <a:schemeClr val="tx1"/>
                </a:solidFill>
                <a:latin typeface="Meiryo UI" panose="020B0604030504040204" pitchFamily="50" charset="-128"/>
                <a:ea typeface="Meiryo UI" panose="020B0604030504040204" pitchFamily="50" charset="-128"/>
              </a:rPr>
              <a:t>ウイルス侵入試験（</a:t>
            </a:r>
            <a:r>
              <a:rPr lang="en-US" altLang="ja-JP" sz="1200" b="1" dirty="0">
                <a:solidFill>
                  <a:schemeClr val="tx1"/>
                </a:solidFill>
                <a:latin typeface="Meiryo UI" panose="020B0604030504040204" pitchFamily="50" charset="-128"/>
                <a:ea typeface="Meiryo UI" panose="020B0604030504040204" pitchFamily="50" charset="-128"/>
              </a:rPr>
              <a:t>ASTM F1671</a:t>
            </a:r>
            <a:r>
              <a:rPr lang="ja-JP" altLang="en-US" sz="1200" b="1" dirty="0">
                <a:solidFill>
                  <a:schemeClr val="tx1"/>
                </a:solidFill>
                <a:latin typeface="Meiryo UI" panose="020B0604030504040204" pitchFamily="50" charset="-128"/>
                <a:ea typeface="Meiryo UI" panose="020B0604030504040204" pitchFamily="50" charset="-128"/>
              </a:rPr>
              <a:t>）</a:t>
            </a:r>
          </a:p>
          <a:p>
            <a:r>
              <a:rPr lang="ja-JP" altLang="en-US" sz="1100" dirty="0">
                <a:solidFill>
                  <a:schemeClr val="tx1"/>
                </a:solidFill>
                <a:latin typeface="Meiryo UI" panose="020B0604030504040204" pitchFamily="50" charset="-128"/>
                <a:ea typeface="Meiryo UI" panose="020B0604030504040204" pitchFamily="50" charset="-128"/>
              </a:rPr>
              <a:t>▶血液および細菌・ウイルスの浸透抵抗性を判定</a:t>
            </a:r>
            <a:endParaRPr lang="en-US" altLang="ja-JP" sz="1100" dirty="0">
              <a:solidFill>
                <a:schemeClr val="tx1"/>
              </a:solidFill>
              <a:latin typeface="Meiryo UI" panose="020B0604030504040204" pitchFamily="50" charset="-128"/>
              <a:ea typeface="Meiryo UI" panose="020B0604030504040204" pitchFamily="50" charset="-128"/>
            </a:endParaRPr>
          </a:p>
        </p:txBody>
      </p:sp>
      <p:sp>
        <p:nvSpPr>
          <p:cNvPr id="28" name="正方形/長方形 27">
            <a:extLst>
              <a:ext uri="{FF2B5EF4-FFF2-40B4-BE49-F238E27FC236}">
                <a16:creationId xmlns:a16="http://schemas.microsoft.com/office/drawing/2014/main" id="{2E60C2BE-F1B1-43EB-A810-8F2BE3F55FE0}"/>
              </a:ext>
            </a:extLst>
          </p:cNvPr>
          <p:cNvSpPr/>
          <p:nvPr/>
        </p:nvSpPr>
        <p:spPr>
          <a:xfrm>
            <a:off x="17369658" y="4222444"/>
            <a:ext cx="1997163" cy="30571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r>
              <a:rPr lang="ja-JP" altLang="en-US" sz="1100" dirty="0">
                <a:solidFill>
                  <a:schemeClr val="tx1"/>
                </a:solidFill>
                <a:latin typeface="Meiryo UI" panose="020B0604030504040204" pitchFamily="50" charset="-128"/>
                <a:ea typeface="Meiryo UI" panose="020B0604030504040204" pitchFamily="50" charset="-128"/>
              </a:rPr>
              <a:t>■医療機器メーカーライセンス</a:t>
            </a:r>
            <a:endParaRPr lang="en-US" altLang="ja-JP" sz="1100" dirty="0">
              <a:solidFill>
                <a:schemeClr val="tx1"/>
              </a:solidFill>
              <a:latin typeface="Meiryo UI" panose="020B0604030504040204" pitchFamily="50" charset="-128"/>
              <a:ea typeface="Meiryo UI" panose="020B0604030504040204" pitchFamily="50" charset="-128"/>
            </a:endParaRPr>
          </a:p>
        </p:txBody>
      </p:sp>
      <p:sp>
        <p:nvSpPr>
          <p:cNvPr id="31" name="正方形/長方形 30">
            <a:extLst>
              <a:ext uri="{FF2B5EF4-FFF2-40B4-BE49-F238E27FC236}">
                <a16:creationId xmlns:a16="http://schemas.microsoft.com/office/drawing/2014/main" id="{79E356E9-740E-4AC2-A6D0-A5D35841DD1C}"/>
              </a:ext>
            </a:extLst>
          </p:cNvPr>
          <p:cNvSpPr/>
          <p:nvPr/>
        </p:nvSpPr>
        <p:spPr>
          <a:xfrm>
            <a:off x="17872702" y="5976969"/>
            <a:ext cx="2153736" cy="30571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r>
              <a:rPr lang="ja-JP" altLang="en-US" sz="1100" dirty="0">
                <a:solidFill>
                  <a:schemeClr val="tx1"/>
                </a:solidFill>
                <a:latin typeface="Meiryo UI" panose="020B0604030504040204" pitchFamily="50" charset="-128"/>
                <a:ea typeface="Meiryo UI" panose="020B0604030504040204" pitchFamily="50" charset="-128"/>
              </a:rPr>
              <a:t>■米国　</a:t>
            </a:r>
            <a:r>
              <a:rPr lang="en-US" altLang="ja-JP" sz="1100" dirty="0">
                <a:solidFill>
                  <a:schemeClr val="tx1"/>
                </a:solidFill>
                <a:latin typeface="Meiryo UI" panose="020B0604030504040204" pitchFamily="50" charset="-128"/>
                <a:ea typeface="Meiryo UI" panose="020B0604030504040204" pitchFamily="50" charset="-128"/>
              </a:rPr>
              <a:t>FDA</a:t>
            </a:r>
          </a:p>
          <a:p>
            <a:r>
              <a:rPr lang="en-US" altLang="ja-JP" sz="1100" dirty="0">
                <a:solidFill>
                  <a:schemeClr val="tx1"/>
                </a:solidFill>
                <a:latin typeface="Meiryo UI" panose="020B0604030504040204" pitchFamily="50" charset="-128"/>
                <a:ea typeface="Meiryo UI" panose="020B0604030504040204" pitchFamily="50" charset="-128"/>
              </a:rPr>
              <a:t>(</a:t>
            </a:r>
            <a:r>
              <a:rPr lang="ja-JP" altLang="en-US" sz="1100" dirty="0">
                <a:solidFill>
                  <a:schemeClr val="tx1"/>
                </a:solidFill>
                <a:latin typeface="Meiryo UI" panose="020B0604030504040204" pitchFamily="50" charset="-128"/>
                <a:ea typeface="Meiryo UI" panose="020B0604030504040204" pitchFamily="50" charset="-128"/>
              </a:rPr>
              <a:t>アメリカ食品医薬品局</a:t>
            </a:r>
            <a:r>
              <a:rPr lang="en-US" altLang="ja-JP" sz="1100" dirty="0">
                <a:solidFill>
                  <a:schemeClr val="tx1"/>
                </a:solidFill>
                <a:latin typeface="Meiryo UI" panose="020B0604030504040204" pitchFamily="50" charset="-128"/>
                <a:ea typeface="Meiryo UI" panose="020B0604030504040204" pitchFamily="50" charset="-128"/>
              </a:rPr>
              <a:t>)</a:t>
            </a:r>
            <a:r>
              <a:rPr lang="ja-JP" altLang="en-US" sz="1100" dirty="0">
                <a:solidFill>
                  <a:schemeClr val="tx1"/>
                </a:solidFill>
                <a:latin typeface="Meiryo UI" panose="020B0604030504040204" pitchFamily="50" charset="-128"/>
                <a:ea typeface="Meiryo UI" panose="020B0604030504040204" pitchFamily="50" charset="-128"/>
              </a:rPr>
              <a:t>ライセンス</a:t>
            </a:r>
            <a:endParaRPr lang="en-US" altLang="ja-JP" sz="1100" dirty="0">
              <a:solidFill>
                <a:schemeClr val="tx1"/>
              </a:solidFill>
              <a:latin typeface="Meiryo UI" panose="020B0604030504040204" pitchFamily="50" charset="-128"/>
              <a:ea typeface="Meiryo UI" panose="020B0604030504040204" pitchFamily="50" charset="-128"/>
            </a:endParaRPr>
          </a:p>
        </p:txBody>
      </p:sp>
      <p:graphicFrame>
        <p:nvGraphicFramePr>
          <p:cNvPr id="2" name="表 5">
            <a:extLst>
              <a:ext uri="{FF2B5EF4-FFF2-40B4-BE49-F238E27FC236}">
                <a16:creationId xmlns:a16="http://schemas.microsoft.com/office/drawing/2014/main" id="{5B54FA0D-E689-0F39-742B-57819BB513CE}"/>
              </a:ext>
            </a:extLst>
          </p:cNvPr>
          <p:cNvGraphicFramePr>
            <a:graphicFrameLocks noGrp="1"/>
          </p:cNvGraphicFramePr>
          <p:nvPr>
            <p:extLst>
              <p:ext uri="{D42A27DB-BD31-4B8C-83A1-F6EECF244321}">
                <p14:modId xmlns:p14="http://schemas.microsoft.com/office/powerpoint/2010/main" val="4111048266"/>
              </p:ext>
            </p:extLst>
          </p:nvPr>
        </p:nvGraphicFramePr>
        <p:xfrm>
          <a:off x="155627" y="3879642"/>
          <a:ext cx="5815196" cy="2377440"/>
        </p:xfrm>
        <a:graphic>
          <a:graphicData uri="http://schemas.openxmlformats.org/drawingml/2006/table">
            <a:tbl>
              <a:tblPr firstRow="1" bandRow="1">
                <a:tableStyleId>{F5AB1C69-6EDB-4FF4-983F-18BD219EF322}</a:tableStyleId>
              </a:tblPr>
              <a:tblGrid>
                <a:gridCol w="551180">
                  <a:extLst>
                    <a:ext uri="{9D8B030D-6E8A-4147-A177-3AD203B41FA5}">
                      <a16:colId xmlns:a16="http://schemas.microsoft.com/office/drawing/2014/main" val="805728126"/>
                    </a:ext>
                  </a:extLst>
                </a:gridCol>
                <a:gridCol w="2202035">
                  <a:extLst>
                    <a:ext uri="{9D8B030D-6E8A-4147-A177-3AD203B41FA5}">
                      <a16:colId xmlns:a16="http://schemas.microsoft.com/office/drawing/2014/main" val="2503129504"/>
                    </a:ext>
                  </a:extLst>
                </a:gridCol>
                <a:gridCol w="1052785">
                  <a:extLst>
                    <a:ext uri="{9D8B030D-6E8A-4147-A177-3AD203B41FA5}">
                      <a16:colId xmlns:a16="http://schemas.microsoft.com/office/drawing/2014/main" val="706235333"/>
                    </a:ext>
                  </a:extLst>
                </a:gridCol>
                <a:gridCol w="2009196">
                  <a:extLst>
                    <a:ext uri="{9D8B030D-6E8A-4147-A177-3AD203B41FA5}">
                      <a16:colId xmlns:a16="http://schemas.microsoft.com/office/drawing/2014/main" val="2363473754"/>
                    </a:ext>
                  </a:extLst>
                </a:gridCol>
              </a:tblGrid>
              <a:tr h="195720">
                <a:tc>
                  <a:txBody>
                    <a:bodyPr/>
                    <a:lstStyle/>
                    <a:p>
                      <a:pPr algn="l"/>
                      <a:r>
                        <a:rPr kumimoji="1" lang="ja-JP" altLang="en-US" sz="900" dirty="0"/>
                        <a:t>レベル</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kumimoji="1" lang="ja-JP" altLang="en-US" sz="900" b="1" dirty="0">
                          <a:solidFill>
                            <a:schemeClr val="bg1"/>
                          </a:solidFill>
                        </a:rPr>
                        <a:t>試験と結果</a:t>
                      </a:r>
                      <a:endParaRPr kumimoji="1" lang="en-US" altLang="ja-JP" sz="900" b="1" dirty="0">
                        <a:solidFill>
                          <a:schemeClr val="bg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50000"/>
                      </a:schemeClr>
                    </a:solidFill>
                  </a:tcPr>
                </a:tc>
                <a:tc>
                  <a:txBody>
                    <a:bodyPr/>
                    <a:lstStyle/>
                    <a:p>
                      <a:pPr algn="ctr"/>
                      <a:r>
                        <a:rPr kumimoji="1" lang="ja-JP" altLang="en-US" sz="900" b="1" dirty="0">
                          <a:solidFill>
                            <a:schemeClr val="bg1"/>
                          </a:solidFill>
                        </a:rPr>
                        <a:t>防護効果</a:t>
                      </a:r>
                      <a:endParaRPr kumimoji="1" lang="en-US" altLang="ja-JP" sz="900" b="1" dirty="0">
                        <a:solidFill>
                          <a:schemeClr val="bg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50000"/>
                      </a:schemeClr>
                    </a:solidFill>
                  </a:tcPr>
                </a:tc>
                <a:tc>
                  <a:txBody>
                    <a:bodyPr/>
                    <a:lstStyle/>
                    <a:p>
                      <a:pPr algn="ctr"/>
                      <a:r>
                        <a:rPr kumimoji="1" lang="ja-JP" altLang="en-US" sz="900" b="1" dirty="0">
                          <a:solidFill>
                            <a:schemeClr val="bg1"/>
                          </a:solidFill>
                        </a:rPr>
                        <a:t>適した手術の例</a:t>
                      </a:r>
                      <a:endParaRPr kumimoji="1" lang="en-US" altLang="ja-JP" sz="900" b="1" dirty="0">
                        <a:solidFill>
                          <a:schemeClr val="bg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50000"/>
                      </a:schemeClr>
                    </a:solidFill>
                  </a:tcPr>
                </a:tc>
                <a:extLst>
                  <a:ext uri="{0D108BD9-81ED-4DB2-BD59-A6C34878D82A}">
                    <a16:rowId xmlns:a16="http://schemas.microsoft.com/office/drawing/2014/main" val="2819049585"/>
                  </a:ext>
                </a:extLst>
              </a:tr>
              <a:tr h="356241">
                <a:tc>
                  <a:txBody>
                    <a:bodyPr/>
                    <a:lstStyle/>
                    <a:p>
                      <a:pPr algn="ctr"/>
                      <a:r>
                        <a:rPr kumimoji="1" lang="en-US" altLang="ja-JP" sz="900" b="1" dirty="0"/>
                        <a:t>1</a:t>
                      </a:r>
                      <a:endParaRPr kumimoji="1" lang="ja-JP" altLang="en-US" sz="900" b="1"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a:r>
                        <a:rPr kumimoji="1" lang="ja-JP" altLang="en-US" sz="900" dirty="0"/>
                        <a:t>衝撃耐水圧試験で水の浸透量が</a:t>
                      </a:r>
                      <a:r>
                        <a:rPr kumimoji="1" lang="en-US" altLang="ja-JP" sz="900" dirty="0"/>
                        <a:t>4.5g</a:t>
                      </a:r>
                      <a:r>
                        <a:rPr kumimoji="1" lang="ja-JP" altLang="en-US" sz="900" dirty="0"/>
                        <a:t>以下</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kumimoji="1" lang="ja-JP" altLang="en-US" sz="900" dirty="0"/>
                        <a:t>最低限の耐水圧</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a:r>
                        <a:rPr kumimoji="1" lang="ja-JP" altLang="en-US" sz="900" dirty="0"/>
                        <a:t>血液などの曝露がほとんどない</a:t>
                      </a:r>
                      <a:endParaRPr kumimoji="1" lang="en-US" altLang="ja-JP" sz="900" dirty="0"/>
                    </a:p>
                    <a:p>
                      <a:pPr algn="l"/>
                      <a:r>
                        <a:rPr kumimoji="1" lang="ja-JP" altLang="en-US" sz="900" dirty="0"/>
                        <a:t>短時間の手術</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4173544336"/>
                  </a:ext>
                </a:extLst>
              </a:tr>
              <a:tr h="356241">
                <a:tc>
                  <a:txBody>
                    <a:bodyPr/>
                    <a:lstStyle/>
                    <a:p>
                      <a:pPr algn="ctr"/>
                      <a:r>
                        <a:rPr kumimoji="1" lang="en-US" altLang="ja-JP" sz="900" b="1" dirty="0"/>
                        <a:t>2</a:t>
                      </a:r>
                      <a:endParaRPr kumimoji="1" lang="ja-JP" altLang="en-US" sz="900" b="1"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a:r>
                        <a:rPr kumimoji="1" lang="ja-JP" altLang="en-US" sz="900" dirty="0"/>
                        <a:t>衝撃耐水圧試験で水の浸透量が</a:t>
                      </a:r>
                      <a:r>
                        <a:rPr kumimoji="1" lang="en-US" altLang="ja-JP" sz="900" dirty="0"/>
                        <a:t>1.0g</a:t>
                      </a:r>
                      <a:r>
                        <a:rPr kumimoji="1" lang="ja-JP" altLang="en-US" sz="900" dirty="0"/>
                        <a:t>以下、</a:t>
                      </a:r>
                      <a:endParaRPr kumimoji="1" lang="en-US" altLang="ja-JP" sz="900" dirty="0"/>
                    </a:p>
                    <a:p>
                      <a:pPr algn="l"/>
                      <a:r>
                        <a:rPr kumimoji="1" lang="ja-JP" altLang="en-US" sz="900" dirty="0"/>
                        <a:t>かつ静水圧試験</a:t>
                      </a:r>
                      <a:r>
                        <a:rPr kumimoji="1" lang="en-US" altLang="ja-JP" sz="900" dirty="0"/>
                        <a:t>20cm</a:t>
                      </a:r>
                      <a:r>
                        <a:rPr kumimoji="1" lang="ja-JP" altLang="en-US" sz="900" dirty="0"/>
                        <a:t>以上</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kumimoji="1" lang="ja-JP" altLang="en-US" sz="900" dirty="0"/>
                        <a:t>ある程度の耐水性</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a:r>
                        <a:rPr kumimoji="1" lang="ja-JP" altLang="en-US" sz="900" dirty="0"/>
                        <a:t>内視鏡手術。白内障手術など</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12558394"/>
                  </a:ext>
                </a:extLst>
              </a:tr>
              <a:tr h="356241">
                <a:tc>
                  <a:txBody>
                    <a:bodyPr/>
                    <a:lstStyle/>
                    <a:p>
                      <a:pPr algn="ctr"/>
                      <a:r>
                        <a:rPr kumimoji="1" lang="en-US" altLang="ja-JP" sz="900" b="1" dirty="0"/>
                        <a:t>3</a:t>
                      </a:r>
                      <a:endParaRPr kumimoji="1" lang="ja-JP" altLang="en-US" sz="900" b="1"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900" dirty="0"/>
                        <a:t>衝撃耐水圧試験で水の浸透量が</a:t>
                      </a:r>
                      <a:r>
                        <a:rPr kumimoji="1" lang="en-US" altLang="ja-JP" sz="900" dirty="0"/>
                        <a:t>1.0g</a:t>
                      </a:r>
                      <a:r>
                        <a:rPr kumimoji="1" lang="ja-JP" altLang="en-US" sz="900" dirty="0"/>
                        <a:t>以下、</a:t>
                      </a:r>
                      <a:endParaRPr kumimoji="1" lang="en-US" altLang="ja-JP" sz="900" dirty="0"/>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900" dirty="0"/>
                        <a:t>かつ静水圧試験</a:t>
                      </a:r>
                      <a:r>
                        <a:rPr kumimoji="1" lang="en-US" altLang="ja-JP" sz="900" dirty="0"/>
                        <a:t>50cm</a:t>
                      </a:r>
                      <a:r>
                        <a:rPr kumimoji="1" lang="ja-JP" altLang="en-US" sz="900" dirty="0"/>
                        <a:t>以上</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kumimoji="1" lang="ja-JP" altLang="en-US" sz="900" dirty="0"/>
                        <a:t>適度な耐水性</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l"/>
                      <a:r>
                        <a:rPr kumimoji="1" lang="ja-JP" altLang="en-US" sz="900" dirty="0"/>
                        <a:t>一般的な開腹手術、</a:t>
                      </a:r>
                      <a:endParaRPr kumimoji="1" lang="en-US" altLang="ja-JP" sz="900" dirty="0"/>
                    </a:p>
                    <a:p>
                      <a:pPr algn="l"/>
                      <a:r>
                        <a:rPr kumimoji="1" lang="ja-JP" altLang="en-US" sz="900" dirty="0"/>
                        <a:t>乳房切除術など</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val="1612041553"/>
                  </a:ext>
                </a:extLst>
              </a:tr>
              <a:tr h="449005">
                <a:tc>
                  <a:txBody>
                    <a:bodyPr/>
                    <a:lstStyle/>
                    <a:p>
                      <a:pPr algn="ctr"/>
                      <a:r>
                        <a:rPr kumimoji="1" lang="en-US" altLang="ja-JP" sz="900" b="1" dirty="0"/>
                        <a:t>4</a:t>
                      </a:r>
                      <a:endParaRPr kumimoji="1" lang="ja-JP" altLang="en-US" sz="900" b="1"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a:r>
                        <a:rPr kumimoji="1" lang="ja-JP" altLang="en-US" sz="900" dirty="0"/>
                        <a:t>合成血液浸透試験、</a:t>
                      </a:r>
                      <a:endParaRPr kumimoji="1" lang="en-US" altLang="ja-JP" sz="900" dirty="0"/>
                    </a:p>
                    <a:p>
                      <a:pPr algn="l"/>
                      <a:r>
                        <a:rPr kumimoji="1" lang="ja-JP" altLang="en-US" sz="900" dirty="0"/>
                        <a:t>ウイルス侵入試験において</a:t>
                      </a:r>
                      <a:endParaRPr kumimoji="1" lang="en-US" altLang="ja-JP" sz="900" dirty="0"/>
                    </a:p>
                    <a:p>
                      <a:pPr algn="l"/>
                      <a:r>
                        <a:rPr kumimoji="1" lang="en-US" altLang="ja-JP" sz="900" dirty="0"/>
                        <a:t>2psi(13.8kPa)</a:t>
                      </a:r>
                      <a:r>
                        <a:rPr kumimoji="1" lang="ja-JP" altLang="en-US" sz="900" dirty="0"/>
                        <a:t>で浸透なし</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kumimoji="1" lang="ja-JP" altLang="en-US" sz="900" dirty="0"/>
                        <a:t>血液・ウイルス</a:t>
                      </a:r>
                      <a:endParaRPr kumimoji="1" lang="en-US" altLang="ja-JP" sz="900" dirty="0"/>
                    </a:p>
                    <a:p>
                      <a:pPr algn="ctr"/>
                      <a:r>
                        <a:rPr kumimoji="1" lang="ja-JP" altLang="en-US" sz="900" dirty="0"/>
                        <a:t>浸透抵抗有</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a:r>
                        <a:rPr kumimoji="1" lang="ja-JP" altLang="en-US" sz="900" dirty="0"/>
                        <a:t>肝胆膵手術、</a:t>
                      </a:r>
                      <a:endParaRPr kumimoji="1" lang="en-US" altLang="ja-JP" sz="900" dirty="0"/>
                    </a:p>
                    <a:p>
                      <a:pPr algn="l"/>
                      <a:r>
                        <a:rPr kumimoji="1" lang="ja-JP" altLang="en-US" sz="900" dirty="0"/>
                        <a:t>人工血管置換術、</a:t>
                      </a:r>
                      <a:endParaRPr kumimoji="1" lang="en-US" altLang="ja-JP" sz="900" dirty="0"/>
                    </a:p>
                    <a:p>
                      <a:pPr algn="l"/>
                      <a:r>
                        <a:rPr kumimoji="1" lang="ja-JP" altLang="en-US" sz="900" dirty="0"/>
                        <a:t>帝王切開など、</a:t>
                      </a:r>
                      <a:endParaRPr kumimoji="1" lang="en-US" altLang="ja-JP" sz="900" dirty="0"/>
                    </a:p>
                    <a:p>
                      <a:pPr algn="l"/>
                      <a:r>
                        <a:rPr kumimoji="1" lang="ja-JP" altLang="en-US" sz="900" dirty="0"/>
                        <a:t>多量の血液曝露や</a:t>
                      </a:r>
                      <a:endParaRPr kumimoji="1" lang="en-US" altLang="ja-JP" sz="900" dirty="0"/>
                    </a:p>
                    <a:p>
                      <a:pPr algn="l"/>
                      <a:r>
                        <a:rPr kumimoji="1" lang="ja-JP" altLang="en-US" sz="900" dirty="0"/>
                        <a:t>液体使用が予測される手術</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335953023"/>
                  </a:ext>
                </a:extLst>
              </a:tr>
            </a:tbl>
          </a:graphicData>
        </a:graphic>
      </p:graphicFrame>
      <p:pic>
        <p:nvPicPr>
          <p:cNvPr id="22" name="図 21">
            <a:extLst>
              <a:ext uri="{FF2B5EF4-FFF2-40B4-BE49-F238E27FC236}">
                <a16:creationId xmlns:a16="http://schemas.microsoft.com/office/drawing/2014/main" id="{9742A87C-4CF9-6653-3B36-EC6DC2646F39}"/>
              </a:ext>
            </a:extLst>
          </p:cNvPr>
          <p:cNvPicPr>
            <a:picLocks noChangeAspect="1"/>
          </p:cNvPicPr>
          <p:nvPr/>
        </p:nvPicPr>
        <p:blipFill>
          <a:blip r:embed="rId3"/>
          <a:stretch>
            <a:fillRect/>
          </a:stretch>
        </p:blipFill>
        <p:spPr>
          <a:xfrm>
            <a:off x="16316117" y="4055952"/>
            <a:ext cx="3580542" cy="3011783"/>
          </a:xfrm>
          <a:prstGeom prst="rect">
            <a:avLst/>
          </a:prstGeom>
        </p:spPr>
      </p:pic>
      <p:sp>
        <p:nvSpPr>
          <p:cNvPr id="24" name="正方形/長方形 23">
            <a:extLst>
              <a:ext uri="{FF2B5EF4-FFF2-40B4-BE49-F238E27FC236}">
                <a16:creationId xmlns:a16="http://schemas.microsoft.com/office/drawing/2014/main" id="{8188B305-B07C-035B-26B7-F2E4C3B1643A}"/>
              </a:ext>
            </a:extLst>
          </p:cNvPr>
          <p:cNvSpPr/>
          <p:nvPr/>
        </p:nvSpPr>
        <p:spPr>
          <a:xfrm>
            <a:off x="17270522" y="6187617"/>
            <a:ext cx="1186004" cy="810711"/>
          </a:xfrm>
          <a:prstGeom prst="rect">
            <a:avLst/>
          </a:prstGeom>
          <a:noFill/>
          <a:ln w="25400">
            <a:solidFill>
              <a:srgbClr val="A5002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46" name="直線コネクタ 45">
            <a:extLst>
              <a:ext uri="{FF2B5EF4-FFF2-40B4-BE49-F238E27FC236}">
                <a16:creationId xmlns:a16="http://schemas.microsoft.com/office/drawing/2014/main" id="{2970E5E9-EC1C-652C-5E44-DAA0753554A7}"/>
              </a:ext>
            </a:extLst>
          </p:cNvPr>
          <p:cNvCxnSpPr>
            <a:cxnSpLocks/>
          </p:cNvCxnSpPr>
          <p:nvPr/>
        </p:nvCxnSpPr>
        <p:spPr>
          <a:xfrm>
            <a:off x="16147892" y="1078433"/>
            <a:ext cx="0" cy="1302628"/>
          </a:xfrm>
          <a:prstGeom prst="line">
            <a:avLst/>
          </a:prstGeom>
          <a:ln w="31750">
            <a:solidFill>
              <a:schemeClr val="bg1">
                <a:lumMod val="65000"/>
              </a:schemeClr>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26" name="正方形/長方形 25">
            <a:extLst>
              <a:ext uri="{FF2B5EF4-FFF2-40B4-BE49-F238E27FC236}">
                <a16:creationId xmlns:a16="http://schemas.microsoft.com/office/drawing/2014/main" id="{16569A38-17C6-DA8E-1FB7-1F217830B8BC}"/>
              </a:ext>
            </a:extLst>
          </p:cNvPr>
          <p:cNvSpPr/>
          <p:nvPr/>
        </p:nvSpPr>
        <p:spPr>
          <a:xfrm>
            <a:off x="103857" y="6394242"/>
            <a:ext cx="4355348" cy="46172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r>
              <a:rPr lang="ja-JP" altLang="en-US" sz="1400" b="1" dirty="0">
                <a:solidFill>
                  <a:srgbClr val="A50021"/>
                </a:solidFill>
                <a:latin typeface="Meiryo UI" panose="020B0604030504040204" pitchFamily="50" charset="-128"/>
                <a:ea typeface="Meiryo UI" panose="020B0604030504040204" pitchFamily="50" charset="-128"/>
              </a:rPr>
              <a:t>防護性能を４つにレベル分けします。最高レベルは４。</a:t>
            </a:r>
            <a:endParaRPr lang="en-US" altLang="ja-JP" sz="1400" b="1" dirty="0">
              <a:solidFill>
                <a:srgbClr val="A50021"/>
              </a:solidFill>
              <a:latin typeface="Meiryo UI" panose="020B0604030504040204" pitchFamily="50" charset="-128"/>
              <a:ea typeface="Meiryo UI" panose="020B0604030504040204" pitchFamily="50" charset="-128"/>
            </a:endParaRPr>
          </a:p>
        </p:txBody>
      </p:sp>
      <p:sp>
        <p:nvSpPr>
          <p:cNvPr id="23" name="正方形/長方形 22">
            <a:extLst>
              <a:ext uri="{FF2B5EF4-FFF2-40B4-BE49-F238E27FC236}">
                <a16:creationId xmlns:a16="http://schemas.microsoft.com/office/drawing/2014/main" id="{8D9E46CB-7B23-4F9F-8CEA-FFE0B7FC2EC0}"/>
              </a:ext>
            </a:extLst>
          </p:cNvPr>
          <p:cNvSpPr/>
          <p:nvPr/>
        </p:nvSpPr>
        <p:spPr>
          <a:xfrm>
            <a:off x="155627" y="559052"/>
            <a:ext cx="9626848" cy="130262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r>
              <a:rPr lang="ja-JP" altLang="en-US" sz="1200" dirty="0">
                <a:solidFill>
                  <a:srgbClr val="A50021"/>
                </a:solidFill>
                <a:latin typeface="Meiryo UI" panose="020B0604030504040204" pitchFamily="50" charset="-128"/>
                <a:ea typeface="Meiryo UI" panose="020B0604030504040204" pitchFamily="50" charset="-128"/>
              </a:rPr>
              <a:t>■</a:t>
            </a:r>
            <a:r>
              <a:rPr lang="en-US" altLang="ja-JP" sz="1200" dirty="0">
                <a:solidFill>
                  <a:srgbClr val="A50021"/>
                </a:solidFill>
                <a:latin typeface="Meiryo UI" panose="020B0604030504040204" pitchFamily="50" charset="-128"/>
                <a:ea typeface="Meiryo UI" panose="020B0604030504040204" pitchFamily="50" charset="-128"/>
              </a:rPr>
              <a:t>AAMI</a:t>
            </a:r>
            <a:r>
              <a:rPr lang="ja-JP" altLang="en-US" sz="1200" dirty="0">
                <a:solidFill>
                  <a:srgbClr val="A50021"/>
                </a:solidFill>
                <a:latin typeface="Meiryo UI" panose="020B0604030504040204" pitchFamily="50" charset="-128"/>
                <a:ea typeface="Meiryo UI" panose="020B0604030504040204" pitchFamily="50" charset="-128"/>
              </a:rPr>
              <a:t>（エイミー）レベルとは</a:t>
            </a:r>
            <a:endParaRPr lang="en-US" altLang="ja-JP" sz="1200" dirty="0">
              <a:solidFill>
                <a:srgbClr val="A50021"/>
              </a:solidFill>
              <a:latin typeface="Meiryo UI" panose="020B0604030504040204" pitchFamily="50" charset="-128"/>
              <a:ea typeface="Meiryo UI" panose="020B0604030504040204" pitchFamily="50" charset="-128"/>
            </a:endParaRPr>
          </a:p>
          <a:p>
            <a:r>
              <a:rPr lang="ja-JP" altLang="en-US" sz="1200" dirty="0">
                <a:solidFill>
                  <a:srgbClr val="A50021"/>
                </a:solidFill>
                <a:latin typeface="Meiryo UI" panose="020B0604030504040204" pitchFamily="50" charset="-128"/>
                <a:ea typeface="Meiryo UI" panose="020B0604030504040204" pitchFamily="50" charset="-128"/>
              </a:rPr>
              <a:t>手術用ガウン・ドレープ、隔離用ガウンなどの医療用ガウン類を防護性能によって分類する規格です。</a:t>
            </a:r>
          </a:p>
          <a:p>
            <a:r>
              <a:rPr lang="ja-JP" altLang="en-US" sz="1200" dirty="0">
                <a:solidFill>
                  <a:srgbClr val="A50021"/>
                </a:solidFill>
                <a:latin typeface="Meiryo UI" panose="020B0604030504040204" pitchFamily="50" charset="-128"/>
                <a:ea typeface="Meiryo UI" panose="020B0604030504040204" pitchFamily="50" charset="-128"/>
              </a:rPr>
              <a:t>感染などのリスクから医療従事者を守る医療用ガウンは、他の</a:t>
            </a:r>
            <a:r>
              <a:rPr lang="en-US" altLang="ja-JP" sz="1200" dirty="0">
                <a:solidFill>
                  <a:srgbClr val="A50021"/>
                </a:solidFill>
                <a:latin typeface="Meiryo UI" panose="020B0604030504040204" pitchFamily="50" charset="-128"/>
                <a:ea typeface="Meiryo UI" panose="020B0604030504040204" pitchFamily="50" charset="-128"/>
              </a:rPr>
              <a:t>PPE</a:t>
            </a:r>
            <a:r>
              <a:rPr lang="ja-JP" altLang="en-US" sz="1200" dirty="0">
                <a:solidFill>
                  <a:srgbClr val="A50021"/>
                </a:solidFill>
                <a:latin typeface="Meiryo UI" panose="020B0604030504040204" pitchFamily="50" charset="-128"/>
                <a:ea typeface="Meiryo UI" panose="020B0604030504040204" pitchFamily="50" charset="-128"/>
              </a:rPr>
              <a:t>と同様、用途に適する性能を持った製品を選ぶ必要があります。日本にはガウン類の性能を分類する統一規格はありませんが、アメリカ医療機器振興協会（</a:t>
            </a:r>
            <a:r>
              <a:rPr lang="en-US" altLang="ja-JP" sz="1200" dirty="0">
                <a:solidFill>
                  <a:srgbClr val="A50021"/>
                </a:solidFill>
                <a:latin typeface="Meiryo UI" panose="020B0604030504040204" pitchFamily="50" charset="-128"/>
                <a:ea typeface="Meiryo UI" panose="020B0604030504040204" pitchFamily="50" charset="-128"/>
              </a:rPr>
              <a:t>Association for Advancement of Medical Instrumentation, AAMI</a:t>
            </a:r>
            <a:r>
              <a:rPr lang="ja-JP" altLang="en-US" sz="1200" dirty="0">
                <a:solidFill>
                  <a:srgbClr val="A50021"/>
                </a:solidFill>
                <a:latin typeface="Meiryo UI" panose="020B0604030504040204" pitchFamily="50" charset="-128"/>
                <a:ea typeface="Meiryo UI" panose="020B0604030504040204" pitchFamily="50" charset="-128"/>
              </a:rPr>
              <a:t>）が定めた規格に基づき、４つの防護レベルに区別して使い分けられています。</a:t>
            </a:r>
          </a:p>
          <a:p>
            <a:endParaRPr lang="ja-JP" altLang="en-US" sz="1200" dirty="0">
              <a:solidFill>
                <a:srgbClr val="A50021"/>
              </a:solidFill>
              <a:latin typeface="Meiryo UI" panose="020B0604030504040204" pitchFamily="50" charset="-128"/>
              <a:ea typeface="Meiryo UI" panose="020B0604030504040204" pitchFamily="50" charset="-128"/>
            </a:endParaRPr>
          </a:p>
          <a:p>
            <a:endParaRPr lang="ja-JP" altLang="en-US" sz="1200" dirty="0">
              <a:solidFill>
                <a:srgbClr val="A50021"/>
              </a:solidFill>
              <a:latin typeface="Meiryo UI" panose="020B0604030504040204" pitchFamily="50" charset="-128"/>
              <a:ea typeface="Meiryo UI" panose="020B0604030504040204" pitchFamily="50" charset="-128"/>
            </a:endParaRPr>
          </a:p>
        </p:txBody>
      </p:sp>
      <p:pic>
        <p:nvPicPr>
          <p:cNvPr id="6" name="図 5">
            <a:extLst>
              <a:ext uri="{FF2B5EF4-FFF2-40B4-BE49-F238E27FC236}">
                <a16:creationId xmlns:a16="http://schemas.microsoft.com/office/drawing/2014/main" id="{B4CD24FC-6918-2689-32E6-072950E04B45}"/>
              </a:ext>
            </a:extLst>
          </p:cNvPr>
          <p:cNvPicPr>
            <a:picLocks noChangeAspect="1"/>
          </p:cNvPicPr>
          <p:nvPr/>
        </p:nvPicPr>
        <p:blipFill>
          <a:blip r:embed="rId4"/>
          <a:stretch>
            <a:fillRect/>
          </a:stretch>
        </p:blipFill>
        <p:spPr>
          <a:xfrm>
            <a:off x="6157135" y="1477526"/>
            <a:ext cx="3580542" cy="5131503"/>
          </a:xfrm>
          <a:prstGeom prst="rect">
            <a:avLst/>
          </a:prstGeom>
        </p:spPr>
      </p:pic>
      <p:sp>
        <p:nvSpPr>
          <p:cNvPr id="12" name="正方形/長方形 11">
            <a:extLst>
              <a:ext uri="{FF2B5EF4-FFF2-40B4-BE49-F238E27FC236}">
                <a16:creationId xmlns:a16="http://schemas.microsoft.com/office/drawing/2014/main" id="{39035CF0-D59F-1AB0-27B6-FDF632F1F07D}"/>
              </a:ext>
            </a:extLst>
          </p:cNvPr>
          <p:cNvSpPr/>
          <p:nvPr/>
        </p:nvSpPr>
        <p:spPr>
          <a:xfrm>
            <a:off x="6431361" y="4465744"/>
            <a:ext cx="1345565" cy="160578"/>
          </a:xfrm>
          <a:prstGeom prst="rect">
            <a:avLst/>
          </a:prstGeom>
          <a:noFill/>
          <a:ln w="25400">
            <a:solidFill>
              <a:srgbClr val="A5002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320777109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正方形/長方形 12">
            <a:extLst>
              <a:ext uri="{FF2B5EF4-FFF2-40B4-BE49-F238E27FC236}">
                <a16:creationId xmlns:a16="http://schemas.microsoft.com/office/drawing/2014/main" id="{6F2EA6DA-4E24-4DCF-8185-A878C6C82141}"/>
              </a:ext>
            </a:extLst>
          </p:cNvPr>
          <p:cNvSpPr/>
          <p:nvPr/>
        </p:nvSpPr>
        <p:spPr>
          <a:xfrm>
            <a:off x="0" y="1"/>
            <a:ext cx="9906000" cy="639191"/>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2800" dirty="0">
                <a:latin typeface="Meiryo UI" panose="020B0604030504040204" pitchFamily="50" charset="-128"/>
                <a:ea typeface="Meiryo UI" panose="020B0604030504040204" pitchFamily="50" charset="-128"/>
              </a:rPr>
              <a:t>１．</a:t>
            </a:r>
            <a:r>
              <a:rPr lang="en-US" altLang="ja-JP" sz="2800" dirty="0">
                <a:latin typeface="Meiryo UI" panose="020B0604030504040204" pitchFamily="50" charset="-128"/>
                <a:ea typeface="Meiryo UI" panose="020B0604030504040204" pitchFamily="50" charset="-128"/>
              </a:rPr>
              <a:t>NAPPER.I</a:t>
            </a:r>
            <a:r>
              <a:rPr lang="en-US" altLang="ja-JP" sz="2000" dirty="0">
                <a:latin typeface="Meiryo UI" panose="020B0604030504040204" pitchFamily="50" charset="-128"/>
                <a:ea typeface="Meiryo UI" panose="020B0604030504040204" pitchFamily="50" charset="-128"/>
              </a:rPr>
              <a:t>NC</a:t>
            </a:r>
            <a:r>
              <a:rPr lang="ja-JP" altLang="en-US" sz="2800" dirty="0">
                <a:latin typeface="Meiryo UI" panose="020B0604030504040204" pitchFamily="50" charset="-128"/>
                <a:ea typeface="Meiryo UI" panose="020B0604030504040204" pitchFamily="50" charset="-128"/>
              </a:rPr>
              <a:t>　セグメント</a:t>
            </a:r>
          </a:p>
        </p:txBody>
      </p:sp>
      <p:sp>
        <p:nvSpPr>
          <p:cNvPr id="6" name="正方形/長方形 5">
            <a:extLst>
              <a:ext uri="{FF2B5EF4-FFF2-40B4-BE49-F238E27FC236}">
                <a16:creationId xmlns:a16="http://schemas.microsoft.com/office/drawing/2014/main" id="{83D32775-FFF0-4DB5-A96F-F7AF2D4793E6}"/>
              </a:ext>
            </a:extLst>
          </p:cNvPr>
          <p:cNvSpPr/>
          <p:nvPr/>
        </p:nvSpPr>
        <p:spPr>
          <a:xfrm>
            <a:off x="1055295" y="1640262"/>
            <a:ext cx="1997163" cy="33777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r>
              <a:rPr lang="ja-JP" altLang="en-US" dirty="0">
                <a:solidFill>
                  <a:schemeClr val="tx1"/>
                </a:solidFill>
                <a:latin typeface="Meiryo UI" panose="020B0604030504040204" pitchFamily="50" charset="-128"/>
                <a:ea typeface="Meiryo UI" panose="020B0604030504040204" pitchFamily="50" charset="-128"/>
              </a:rPr>
              <a:t>レンタル事業部</a:t>
            </a:r>
            <a:endParaRPr lang="en-US" altLang="ja-JP" dirty="0">
              <a:solidFill>
                <a:schemeClr val="tx1"/>
              </a:solidFill>
              <a:latin typeface="Meiryo UI" panose="020B0604030504040204" pitchFamily="50" charset="-128"/>
              <a:ea typeface="Meiryo UI" panose="020B0604030504040204" pitchFamily="50" charset="-128"/>
            </a:endParaRPr>
          </a:p>
        </p:txBody>
      </p:sp>
      <p:sp>
        <p:nvSpPr>
          <p:cNvPr id="7" name="正方形/長方形 6">
            <a:extLst>
              <a:ext uri="{FF2B5EF4-FFF2-40B4-BE49-F238E27FC236}">
                <a16:creationId xmlns:a16="http://schemas.microsoft.com/office/drawing/2014/main" id="{D81D9839-8C77-4224-A8F2-EAB0AB746669}"/>
              </a:ext>
            </a:extLst>
          </p:cNvPr>
          <p:cNvSpPr/>
          <p:nvPr/>
        </p:nvSpPr>
        <p:spPr>
          <a:xfrm>
            <a:off x="0" y="6513994"/>
            <a:ext cx="9906000" cy="344006"/>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ja-JP" altLang="en-US" sz="1461" dirty="0"/>
          </a:p>
        </p:txBody>
      </p:sp>
      <p:sp>
        <p:nvSpPr>
          <p:cNvPr id="8" name="正方形/長方形 7">
            <a:extLst>
              <a:ext uri="{FF2B5EF4-FFF2-40B4-BE49-F238E27FC236}">
                <a16:creationId xmlns:a16="http://schemas.microsoft.com/office/drawing/2014/main" id="{F49A386D-ED5B-4735-9B34-93A3BF752A49}"/>
              </a:ext>
            </a:extLst>
          </p:cNvPr>
          <p:cNvSpPr/>
          <p:nvPr/>
        </p:nvSpPr>
        <p:spPr>
          <a:xfrm>
            <a:off x="7457242" y="-1"/>
            <a:ext cx="661390" cy="639191"/>
          </a:xfrm>
          <a:prstGeom prst="rect">
            <a:avLst/>
          </a:prstGeom>
          <a:solidFill>
            <a:srgbClr val="8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tLang="ja-JP" sz="2800" dirty="0">
              <a:latin typeface="Meiryo UI" panose="020B0604030504040204" pitchFamily="50" charset="-128"/>
              <a:ea typeface="Meiryo UI" panose="020B0604030504040204" pitchFamily="50" charset="-128"/>
            </a:endParaRPr>
          </a:p>
        </p:txBody>
      </p:sp>
      <p:sp>
        <p:nvSpPr>
          <p:cNvPr id="9" name="正方形/長方形 8">
            <a:extLst>
              <a:ext uri="{FF2B5EF4-FFF2-40B4-BE49-F238E27FC236}">
                <a16:creationId xmlns:a16="http://schemas.microsoft.com/office/drawing/2014/main" id="{734B755E-F316-43D4-A74E-0019C1F173D1}"/>
              </a:ext>
            </a:extLst>
          </p:cNvPr>
          <p:cNvSpPr/>
          <p:nvPr/>
        </p:nvSpPr>
        <p:spPr>
          <a:xfrm>
            <a:off x="8195937" y="0"/>
            <a:ext cx="470517" cy="639191"/>
          </a:xfrm>
          <a:prstGeom prst="rect">
            <a:avLst/>
          </a:prstGeom>
          <a:solidFill>
            <a:srgbClr val="8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tLang="ja-JP" sz="2800" dirty="0">
              <a:latin typeface="Meiryo UI" panose="020B0604030504040204" pitchFamily="50" charset="-128"/>
              <a:ea typeface="Meiryo UI" panose="020B0604030504040204" pitchFamily="50" charset="-128"/>
            </a:endParaRPr>
          </a:p>
        </p:txBody>
      </p:sp>
      <p:sp>
        <p:nvSpPr>
          <p:cNvPr id="10" name="正方形/長方形 9">
            <a:extLst>
              <a:ext uri="{FF2B5EF4-FFF2-40B4-BE49-F238E27FC236}">
                <a16:creationId xmlns:a16="http://schemas.microsoft.com/office/drawing/2014/main" id="{41B805FD-F0B6-4C2B-B882-76150C2CCA35}"/>
              </a:ext>
            </a:extLst>
          </p:cNvPr>
          <p:cNvSpPr/>
          <p:nvPr/>
        </p:nvSpPr>
        <p:spPr>
          <a:xfrm>
            <a:off x="8744873" y="-2"/>
            <a:ext cx="328106" cy="639191"/>
          </a:xfrm>
          <a:prstGeom prst="rect">
            <a:avLst/>
          </a:prstGeom>
          <a:solidFill>
            <a:srgbClr val="8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tLang="ja-JP" sz="2800" dirty="0">
              <a:latin typeface="Meiryo UI" panose="020B0604030504040204" pitchFamily="50" charset="-128"/>
              <a:ea typeface="Meiryo UI" panose="020B0604030504040204" pitchFamily="50" charset="-128"/>
            </a:endParaRPr>
          </a:p>
        </p:txBody>
      </p:sp>
      <p:sp>
        <p:nvSpPr>
          <p:cNvPr id="11" name="正方形/長方形 10">
            <a:extLst>
              <a:ext uri="{FF2B5EF4-FFF2-40B4-BE49-F238E27FC236}">
                <a16:creationId xmlns:a16="http://schemas.microsoft.com/office/drawing/2014/main" id="{E133E98C-3BA3-4E70-A575-C2D6CF4BFD21}"/>
              </a:ext>
            </a:extLst>
          </p:cNvPr>
          <p:cNvSpPr/>
          <p:nvPr/>
        </p:nvSpPr>
        <p:spPr>
          <a:xfrm>
            <a:off x="9151398" y="0"/>
            <a:ext cx="250054" cy="639191"/>
          </a:xfrm>
          <a:prstGeom prst="rect">
            <a:avLst/>
          </a:prstGeom>
          <a:solidFill>
            <a:srgbClr val="8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tLang="ja-JP" sz="2800" dirty="0">
              <a:latin typeface="Meiryo UI" panose="020B0604030504040204" pitchFamily="50" charset="-128"/>
              <a:ea typeface="Meiryo UI" panose="020B0604030504040204" pitchFamily="50" charset="-128"/>
            </a:endParaRPr>
          </a:p>
        </p:txBody>
      </p:sp>
      <p:sp>
        <p:nvSpPr>
          <p:cNvPr id="14" name="正方形/長方形 13">
            <a:extLst>
              <a:ext uri="{FF2B5EF4-FFF2-40B4-BE49-F238E27FC236}">
                <a16:creationId xmlns:a16="http://schemas.microsoft.com/office/drawing/2014/main" id="{6A5C11B0-7CFD-44C3-A84B-A21ECACEA61B}"/>
              </a:ext>
            </a:extLst>
          </p:cNvPr>
          <p:cNvSpPr/>
          <p:nvPr/>
        </p:nvSpPr>
        <p:spPr>
          <a:xfrm>
            <a:off x="9544974" y="0"/>
            <a:ext cx="154246" cy="639191"/>
          </a:xfrm>
          <a:prstGeom prst="rect">
            <a:avLst/>
          </a:prstGeom>
          <a:solidFill>
            <a:srgbClr val="8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tLang="ja-JP" sz="2800" dirty="0">
              <a:latin typeface="Meiryo UI" panose="020B0604030504040204" pitchFamily="50" charset="-128"/>
              <a:ea typeface="Meiryo UI" panose="020B0604030504040204" pitchFamily="50" charset="-128"/>
            </a:endParaRPr>
          </a:p>
        </p:txBody>
      </p:sp>
      <p:graphicFrame>
        <p:nvGraphicFramePr>
          <p:cNvPr id="33" name="グラフ 32">
            <a:extLst>
              <a:ext uri="{FF2B5EF4-FFF2-40B4-BE49-F238E27FC236}">
                <a16:creationId xmlns:a16="http://schemas.microsoft.com/office/drawing/2014/main" id="{6211A683-90DA-4915-B893-F61F8E3AA69E}"/>
              </a:ext>
            </a:extLst>
          </p:cNvPr>
          <p:cNvGraphicFramePr/>
          <p:nvPr>
            <p:extLst>
              <p:ext uri="{D42A27DB-BD31-4B8C-83A1-F6EECF244321}">
                <p14:modId xmlns:p14="http://schemas.microsoft.com/office/powerpoint/2010/main" val="3657909104"/>
              </p:ext>
            </p:extLst>
          </p:nvPr>
        </p:nvGraphicFramePr>
        <p:xfrm>
          <a:off x="1783254" y="1497411"/>
          <a:ext cx="6111235" cy="3637554"/>
        </p:xfrm>
        <a:graphic>
          <a:graphicData uri="http://schemas.openxmlformats.org/drawingml/2006/chart">
            <c:chart xmlns:c="http://schemas.openxmlformats.org/drawingml/2006/chart" xmlns:r="http://schemas.openxmlformats.org/officeDocument/2006/relationships" r:id="rId3"/>
          </a:graphicData>
        </a:graphic>
      </p:graphicFrame>
      <p:sp>
        <p:nvSpPr>
          <p:cNvPr id="16" name="楕円 15">
            <a:extLst>
              <a:ext uri="{FF2B5EF4-FFF2-40B4-BE49-F238E27FC236}">
                <a16:creationId xmlns:a16="http://schemas.microsoft.com/office/drawing/2014/main" id="{A98EA34F-1BED-4135-B4C4-0E823E0DC933}"/>
              </a:ext>
            </a:extLst>
          </p:cNvPr>
          <p:cNvSpPr/>
          <p:nvPr/>
        </p:nvSpPr>
        <p:spPr>
          <a:xfrm>
            <a:off x="3651577" y="2676394"/>
            <a:ext cx="2387273" cy="1270313"/>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2400" b="1" dirty="0">
                <a:solidFill>
                  <a:schemeClr val="tx1"/>
                </a:solidFill>
                <a:latin typeface="Meiryo UI" panose="020B0604030504040204" pitchFamily="50" charset="-128"/>
                <a:ea typeface="Meiryo UI" panose="020B0604030504040204" pitchFamily="50" charset="-128"/>
              </a:rPr>
              <a:t>2020</a:t>
            </a:r>
            <a:r>
              <a:rPr kumimoji="1" lang="ja-JP" altLang="en-US" sz="2400" b="1" dirty="0">
                <a:solidFill>
                  <a:schemeClr val="tx1"/>
                </a:solidFill>
                <a:latin typeface="Meiryo UI" panose="020B0604030504040204" pitchFamily="50" charset="-128"/>
                <a:ea typeface="Meiryo UI" panose="020B0604030504040204" pitchFamily="50" charset="-128"/>
              </a:rPr>
              <a:t>年度</a:t>
            </a:r>
            <a:endParaRPr kumimoji="1" lang="en-US" altLang="ja-JP" sz="2400" b="1" dirty="0">
              <a:solidFill>
                <a:schemeClr val="tx1"/>
              </a:solidFill>
              <a:latin typeface="Meiryo UI" panose="020B0604030504040204" pitchFamily="50" charset="-128"/>
              <a:ea typeface="Meiryo UI" panose="020B0604030504040204" pitchFamily="50" charset="-128"/>
            </a:endParaRPr>
          </a:p>
          <a:p>
            <a:pPr algn="ctr"/>
            <a:r>
              <a:rPr kumimoji="1" lang="en-US" altLang="ja-JP" sz="2400" b="1" dirty="0">
                <a:solidFill>
                  <a:schemeClr val="tx1"/>
                </a:solidFill>
                <a:latin typeface="Meiryo UI" panose="020B0604030504040204" pitchFamily="50" charset="-128"/>
                <a:ea typeface="Meiryo UI" panose="020B0604030504040204" pitchFamily="50" charset="-128"/>
              </a:rPr>
              <a:t>20</a:t>
            </a:r>
            <a:r>
              <a:rPr kumimoji="1" lang="ja-JP" altLang="en-US" sz="2400" b="1" dirty="0">
                <a:solidFill>
                  <a:schemeClr val="tx1"/>
                </a:solidFill>
                <a:latin typeface="Meiryo UI" panose="020B0604030504040204" pitchFamily="50" charset="-128"/>
                <a:ea typeface="Meiryo UI" panose="020B0604030504040204" pitchFamily="50" charset="-128"/>
              </a:rPr>
              <a:t>億円</a:t>
            </a:r>
          </a:p>
        </p:txBody>
      </p:sp>
      <p:sp>
        <p:nvSpPr>
          <p:cNvPr id="37" name="テキスト ボックス 36">
            <a:extLst>
              <a:ext uri="{FF2B5EF4-FFF2-40B4-BE49-F238E27FC236}">
                <a16:creationId xmlns:a16="http://schemas.microsoft.com/office/drawing/2014/main" id="{E8213C07-AE77-425C-BD0A-14FB660576B7}"/>
              </a:ext>
            </a:extLst>
          </p:cNvPr>
          <p:cNvSpPr txBox="1"/>
          <p:nvPr/>
        </p:nvSpPr>
        <p:spPr>
          <a:xfrm>
            <a:off x="3987523" y="1355639"/>
            <a:ext cx="2861445" cy="338554"/>
          </a:xfrm>
          <a:prstGeom prst="rect">
            <a:avLst/>
          </a:prstGeom>
          <a:noFill/>
        </p:spPr>
        <p:txBody>
          <a:bodyPr wrap="square">
            <a:spAutoFit/>
          </a:bodyPr>
          <a:lstStyle/>
          <a:p>
            <a:pPr algn="ctr"/>
            <a:r>
              <a:rPr lang="en-US" altLang="ja-JP" sz="1600" dirty="0">
                <a:solidFill>
                  <a:schemeClr val="bg1"/>
                </a:solidFill>
                <a:latin typeface="Meiryo UI" panose="020B0604030504040204" pitchFamily="50" charset="-128"/>
                <a:ea typeface="Meiryo UI" panose="020B0604030504040204" pitchFamily="50" charset="-128"/>
              </a:rPr>
              <a:t>81%</a:t>
            </a:r>
          </a:p>
        </p:txBody>
      </p:sp>
      <p:sp>
        <p:nvSpPr>
          <p:cNvPr id="36" name="テキスト ボックス 35">
            <a:extLst>
              <a:ext uri="{FF2B5EF4-FFF2-40B4-BE49-F238E27FC236}">
                <a16:creationId xmlns:a16="http://schemas.microsoft.com/office/drawing/2014/main" id="{B971508C-9E25-4D83-B5D4-9FEA31CDAF20}"/>
              </a:ext>
            </a:extLst>
          </p:cNvPr>
          <p:cNvSpPr txBox="1"/>
          <p:nvPr/>
        </p:nvSpPr>
        <p:spPr>
          <a:xfrm>
            <a:off x="2382014" y="1461554"/>
            <a:ext cx="2861445" cy="338554"/>
          </a:xfrm>
          <a:prstGeom prst="rect">
            <a:avLst/>
          </a:prstGeom>
          <a:noFill/>
        </p:spPr>
        <p:txBody>
          <a:bodyPr wrap="square">
            <a:spAutoFit/>
          </a:bodyPr>
          <a:lstStyle/>
          <a:p>
            <a:pPr algn="ctr"/>
            <a:r>
              <a:rPr lang="en-US" altLang="ja-JP" sz="1600" dirty="0">
                <a:solidFill>
                  <a:schemeClr val="bg1"/>
                </a:solidFill>
                <a:latin typeface="Meiryo UI" panose="020B0604030504040204" pitchFamily="50" charset="-128"/>
                <a:ea typeface="Meiryo UI" panose="020B0604030504040204" pitchFamily="50" charset="-128"/>
              </a:rPr>
              <a:t>19%</a:t>
            </a:r>
          </a:p>
        </p:txBody>
      </p:sp>
      <p:cxnSp>
        <p:nvCxnSpPr>
          <p:cNvPr id="35" name="直線コネクタ 34">
            <a:extLst>
              <a:ext uri="{FF2B5EF4-FFF2-40B4-BE49-F238E27FC236}">
                <a16:creationId xmlns:a16="http://schemas.microsoft.com/office/drawing/2014/main" id="{1F02E133-35BC-4601-83D0-74C8218211C3}"/>
              </a:ext>
            </a:extLst>
          </p:cNvPr>
          <p:cNvCxnSpPr/>
          <p:nvPr/>
        </p:nvCxnSpPr>
        <p:spPr>
          <a:xfrm flipV="1">
            <a:off x="5748950" y="1461554"/>
            <a:ext cx="805759" cy="799252"/>
          </a:xfrm>
          <a:prstGeom prst="line">
            <a:avLst/>
          </a:prstGeom>
          <a:ln w="25400">
            <a:solidFill>
              <a:srgbClr val="A50021"/>
            </a:solidFill>
          </a:ln>
        </p:spPr>
        <p:style>
          <a:lnRef idx="1">
            <a:schemeClr val="accent1"/>
          </a:lnRef>
          <a:fillRef idx="0">
            <a:schemeClr val="accent1"/>
          </a:fillRef>
          <a:effectRef idx="0">
            <a:schemeClr val="accent1"/>
          </a:effectRef>
          <a:fontRef idx="minor">
            <a:schemeClr val="tx1"/>
          </a:fontRef>
        </p:style>
      </p:cxnSp>
      <p:cxnSp>
        <p:nvCxnSpPr>
          <p:cNvPr id="39" name="直線コネクタ 38">
            <a:extLst>
              <a:ext uri="{FF2B5EF4-FFF2-40B4-BE49-F238E27FC236}">
                <a16:creationId xmlns:a16="http://schemas.microsoft.com/office/drawing/2014/main" id="{3CC64E1C-C1D3-4066-BEE0-668FC6A20048}"/>
              </a:ext>
            </a:extLst>
          </p:cNvPr>
          <p:cNvCxnSpPr>
            <a:cxnSpLocks/>
          </p:cNvCxnSpPr>
          <p:nvPr/>
        </p:nvCxnSpPr>
        <p:spPr>
          <a:xfrm flipV="1">
            <a:off x="6542535" y="1461554"/>
            <a:ext cx="2302700" cy="778"/>
          </a:xfrm>
          <a:prstGeom prst="line">
            <a:avLst/>
          </a:prstGeom>
          <a:ln w="25400">
            <a:solidFill>
              <a:srgbClr val="A50021"/>
            </a:solidFill>
            <a:headEnd type="none"/>
            <a:tailEnd type="oval"/>
          </a:ln>
        </p:spPr>
        <p:style>
          <a:lnRef idx="1">
            <a:schemeClr val="accent1"/>
          </a:lnRef>
          <a:fillRef idx="0">
            <a:schemeClr val="accent1"/>
          </a:fillRef>
          <a:effectRef idx="0">
            <a:schemeClr val="accent1"/>
          </a:effectRef>
          <a:fontRef idx="minor">
            <a:schemeClr val="tx1"/>
          </a:fontRef>
        </p:style>
      </p:cxnSp>
      <p:cxnSp>
        <p:nvCxnSpPr>
          <p:cNvPr id="42" name="直線コネクタ 41">
            <a:extLst>
              <a:ext uri="{FF2B5EF4-FFF2-40B4-BE49-F238E27FC236}">
                <a16:creationId xmlns:a16="http://schemas.microsoft.com/office/drawing/2014/main" id="{737AC5BD-2DB8-477B-857C-32CED346E83D}"/>
              </a:ext>
            </a:extLst>
          </p:cNvPr>
          <p:cNvCxnSpPr>
            <a:cxnSpLocks/>
          </p:cNvCxnSpPr>
          <p:nvPr/>
        </p:nvCxnSpPr>
        <p:spPr>
          <a:xfrm flipH="1" flipV="1">
            <a:off x="3256737" y="2001985"/>
            <a:ext cx="480820" cy="329557"/>
          </a:xfrm>
          <a:prstGeom prst="line">
            <a:avLst/>
          </a:prstGeom>
          <a:ln w="2540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44" name="直線コネクタ 43">
            <a:extLst>
              <a:ext uri="{FF2B5EF4-FFF2-40B4-BE49-F238E27FC236}">
                <a16:creationId xmlns:a16="http://schemas.microsoft.com/office/drawing/2014/main" id="{7C1624FA-693D-4322-892F-F613CDC24745}"/>
              </a:ext>
            </a:extLst>
          </p:cNvPr>
          <p:cNvCxnSpPr>
            <a:cxnSpLocks/>
          </p:cNvCxnSpPr>
          <p:nvPr/>
        </p:nvCxnSpPr>
        <p:spPr>
          <a:xfrm>
            <a:off x="504548" y="2001985"/>
            <a:ext cx="2767330" cy="3767"/>
          </a:xfrm>
          <a:prstGeom prst="line">
            <a:avLst/>
          </a:prstGeom>
          <a:ln w="31750">
            <a:solidFill>
              <a:schemeClr val="bg1">
                <a:lumMod val="65000"/>
              </a:schemeClr>
            </a:solidFill>
            <a:headEnd type="oval"/>
            <a:tailEnd type="none"/>
          </a:ln>
        </p:spPr>
        <p:style>
          <a:lnRef idx="1">
            <a:schemeClr val="accent1"/>
          </a:lnRef>
          <a:fillRef idx="0">
            <a:schemeClr val="accent1"/>
          </a:fillRef>
          <a:effectRef idx="0">
            <a:schemeClr val="accent1"/>
          </a:effectRef>
          <a:fontRef idx="minor">
            <a:schemeClr val="tx1"/>
          </a:fontRef>
        </p:style>
      </p:cxnSp>
      <p:sp>
        <p:nvSpPr>
          <p:cNvPr id="46" name="正方形/長方形 45">
            <a:extLst>
              <a:ext uri="{FF2B5EF4-FFF2-40B4-BE49-F238E27FC236}">
                <a16:creationId xmlns:a16="http://schemas.microsoft.com/office/drawing/2014/main" id="{859B53A9-1A76-4255-8778-0CDAFF396625}"/>
              </a:ext>
            </a:extLst>
          </p:cNvPr>
          <p:cNvSpPr/>
          <p:nvPr/>
        </p:nvSpPr>
        <p:spPr>
          <a:xfrm>
            <a:off x="6536164" y="1132673"/>
            <a:ext cx="3006333" cy="33777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r>
              <a:rPr lang="ja-JP" altLang="en-US" dirty="0">
                <a:solidFill>
                  <a:schemeClr val="tx1"/>
                </a:solidFill>
                <a:latin typeface="Meiryo UI" panose="020B0604030504040204" pitchFamily="50" charset="-128"/>
                <a:ea typeface="Meiryo UI" panose="020B0604030504040204" pitchFamily="50" charset="-128"/>
              </a:rPr>
              <a:t>ユニフォーム物販事業部</a:t>
            </a:r>
            <a:endParaRPr lang="en-US" altLang="ja-JP" dirty="0">
              <a:solidFill>
                <a:schemeClr val="tx1"/>
              </a:solidFill>
              <a:latin typeface="Meiryo UI" panose="020B0604030504040204" pitchFamily="50" charset="-128"/>
              <a:ea typeface="Meiryo UI" panose="020B0604030504040204" pitchFamily="50" charset="-128"/>
            </a:endParaRPr>
          </a:p>
        </p:txBody>
      </p:sp>
      <p:sp>
        <p:nvSpPr>
          <p:cNvPr id="48" name="正方形/長方形 47">
            <a:extLst>
              <a:ext uri="{FF2B5EF4-FFF2-40B4-BE49-F238E27FC236}">
                <a16:creationId xmlns:a16="http://schemas.microsoft.com/office/drawing/2014/main" id="{52051F96-9542-4CF3-A192-4F5E5707DC93}"/>
              </a:ext>
            </a:extLst>
          </p:cNvPr>
          <p:cNvSpPr/>
          <p:nvPr/>
        </p:nvSpPr>
        <p:spPr>
          <a:xfrm>
            <a:off x="3571743" y="2016405"/>
            <a:ext cx="787808" cy="33777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r>
              <a:rPr lang="en-US" altLang="ja-JP" sz="1600" dirty="0">
                <a:solidFill>
                  <a:schemeClr val="bg1"/>
                </a:solidFill>
                <a:latin typeface="Meiryo UI" panose="020B0604030504040204" pitchFamily="50" charset="-128"/>
                <a:ea typeface="Meiryo UI" panose="020B0604030504040204" pitchFamily="50" charset="-128"/>
              </a:rPr>
              <a:t>19%</a:t>
            </a:r>
          </a:p>
        </p:txBody>
      </p:sp>
      <p:sp>
        <p:nvSpPr>
          <p:cNvPr id="49" name="正方形/長方形 48">
            <a:extLst>
              <a:ext uri="{FF2B5EF4-FFF2-40B4-BE49-F238E27FC236}">
                <a16:creationId xmlns:a16="http://schemas.microsoft.com/office/drawing/2014/main" id="{D9740539-8792-4686-A213-3481F8738B91}"/>
              </a:ext>
            </a:extLst>
          </p:cNvPr>
          <p:cNvSpPr/>
          <p:nvPr/>
        </p:nvSpPr>
        <p:spPr>
          <a:xfrm>
            <a:off x="5396665" y="1952819"/>
            <a:ext cx="787808" cy="33777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r>
              <a:rPr lang="en-US" altLang="ja-JP" sz="1600" dirty="0">
                <a:solidFill>
                  <a:schemeClr val="bg1"/>
                </a:solidFill>
                <a:latin typeface="Meiryo UI" panose="020B0604030504040204" pitchFamily="50" charset="-128"/>
                <a:ea typeface="Meiryo UI" panose="020B0604030504040204" pitchFamily="50" charset="-128"/>
              </a:rPr>
              <a:t>81%</a:t>
            </a:r>
          </a:p>
        </p:txBody>
      </p:sp>
      <p:pic>
        <p:nvPicPr>
          <p:cNvPr id="50" name="図 49">
            <a:extLst>
              <a:ext uri="{FF2B5EF4-FFF2-40B4-BE49-F238E27FC236}">
                <a16:creationId xmlns:a16="http://schemas.microsoft.com/office/drawing/2014/main" id="{4C97EF2D-5329-433C-86ED-C5935AAA90FC}"/>
              </a:ext>
            </a:extLst>
          </p:cNvPr>
          <p:cNvPicPr>
            <a:picLocks noChangeAspect="1"/>
          </p:cNvPicPr>
          <p:nvPr/>
        </p:nvPicPr>
        <p:blipFill>
          <a:blip r:embed="rId4"/>
          <a:stretch>
            <a:fillRect/>
          </a:stretch>
        </p:blipFill>
        <p:spPr>
          <a:xfrm>
            <a:off x="7033429" y="1562356"/>
            <a:ext cx="759466" cy="698449"/>
          </a:xfrm>
          <a:prstGeom prst="rect">
            <a:avLst/>
          </a:prstGeom>
        </p:spPr>
      </p:pic>
      <p:pic>
        <p:nvPicPr>
          <p:cNvPr id="52" name="図 51">
            <a:extLst>
              <a:ext uri="{FF2B5EF4-FFF2-40B4-BE49-F238E27FC236}">
                <a16:creationId xmlns:a16="http://schemas.microsoft.com/office/drawing/2014/main" id="{57268A7F-90BC-45E5-92BD-C4AD5A6AD708}"/>
              </a:ext>
            </a:extLst>
          </p:cNvPr>
          <p:cNvPicPr>
            <a:picLocks noChangeAspect="1"/>
          </p:cNvPicPr>
          <p:nvPr/>
        </p:nvPicPr>
        <p:blipFill>
          <a:blip r:embed="rId5"/>
          <a:stretch>
            <a:fillRect/>
          </a:stretch>
        </p:blipFill>
        <p:spPr>
          <a:xfrm>
            <a:off x="7835934" y="1562357"/>
            <a:ext cx="672258" cy="740646"/>
          </a:xfrm>
          <a:prstGeom prst="rect">
            <a:avLst/>
          </a:prstGeom>
        </p:spPr>
      </p:pic>
      <p:pic>
        <p:nvPicPr>
          <p:cNvPr id="54" name="図 53">
            <a:extLst>
              <a:ext uri="{FF2B5EF4-FFF2-40B4-BE49-F238E27FC236}">
                <a16:creationId xmlns:a16="http://schemas.microsoft.com/office/drawing/2014/main" id="{95C89FB4-34CA-4669-B388-574FBA297203}"/>
              </a:ext>
            </a:extLst>
          </p:cNvPr>
          <p:cNvPicPr>
            <a:picLocks noChangeAspect="1"/>
          </p:cNvPicPr>
          <p:nvPr/>
        </p:nvPicPr>
        <p:blipFill>
          <a:blip r:embed="rId6"/>
          <a:stretch>
            <a:fillRect/>
          </a:stretch>
        </p:blipFill>
        <p:spPr>
          <a:xfrm>
            <a:off x="8628194" y="1554319"/>
            <a:ext cx="415809" cy="714522"/>
          </a:xfrm>
          <a:prstGeom prst="rect">
            <a:avLst/>
          </a:prstGeom>
        </p:spPr>
      </p:pic>
      <p:pic>
        <p:nvPicPr>
          <p:cNvPr id="56" name="図 55">
            <a:extLst>
              <a:ext uri="{FF2B5EF4-FFF2-40B4-BE49-F238E27FC236}">
                <a16:creationId xmlns:a16="http://schemas.microsoft.com/office/drawing/2014/main" id="{A0809C45-C67D-4DEE-A3F1-1EF1F16CB8EF}"/>
              </a:ext>
            </a:extLst>
          </p:cNvPr>
          <p:cNvPicPr>
            <a:picLocks noChangeAspect="1"/>
          </p:cNvPicPr>
          <p:nvPr/>
        </p:nvPicPr>
        <p:blipFill>
          <a:blip r:embed="rId7"/>
          <a:stretch>
            <a:fillRect/>
          </a:stretch>
        </p:blipFill>
        <p:spPr>
          <a:xfrm>
            <a:off x="7120383" y="2317348"/>
            <a:ext cx="585558" cy="843563"/>
          </a:xfrm>
          <a:prstGeom prst="rect">
            <a:avLst/>
          </a:prstGeom>
        </p:spPr>
      </p:pic>
      <p:pic>
        <p:nvPicPr>
          <p:cNvPr id="58" name="図 57">
            <a:extLst>
              <a:ext uri="{FF2B5EF4-FFF2-40B4-BE49-F238E27FC236}">
                <a16:creationId xmlns:a16="http://schemas.microsoft.com/office/drawing/2014/main" id="{7DEC2A21-41B9-4C9B-9A4B-82FA9B9E340A}"/>
              </a:ext>
            </a:extLst>
          </p:cNvPr>
          <p:cNvPicPr>
            <a:picLocks noChangeAspect="1"/>
          </p:cNvPicPr>
          <p:nvPr/>
        </p:nvPicPr>
        <p:blipFill>
          <a:blip r:embed="rId8"/>
          <a:stretch>
            <a:fillRect/>
          </a:stretch>
        </p:blipFill>
        <p:spPr>
          <a:xfrm>
            <a:off x="7795352" y="2467149"/>
            <a:ext cx="724905" cy="478509"/>
          </a:xfrm>
          <a:prstGeom prst="rect">
            <a:avLst/>
          </a:prstGeom>
        </p:spPr>
      </p:pic>
      <p:pic>
        <p:nvPicPr>
          <p:cNvPr id="60" name="図 59">
            <a:extLst>
              <a:ext uri="{FF2B5EF4-FFF2-40B4-BE49-F238E27FC236}">
                <a16:creationId xmlns:a16="http://schemas.microsoft.com/office/drawing/2014/main" id="{0DC1EB61-BB11-4352-9EAB-A8EF24AB0036}"/>
              </a:ext>
            </a:extLst>
          </p:cNvPr>
          <p:cNvPicPr>
            <a:picLocks noChangeAspect="1"/>
          </p:cNvPicPr>
          <p:nvPr/>
        </p:nvPicPr>
        <p:blipFill>
          <a:blip r:embed="rId9"/>
          <a:stretch>
            <a:fillRect/>
          </a:stretch>
        </p:blipFill>
        <p:spPr>
          <a:xfrm>
            <a:off x="8558655" y="2517342"/>
            <a:ext cx="651386" cy="378122"/>
          </a:xfrm>
          <a:prstGeom prst="rect">
            <a:avLst/>
          </a:prstGeom>
        </p:spPr>
      </p:pic>
      <p:pic>
        <p:nvPicPr>
          <p:cNvPr id="62" name="図 61">
            <a:extLst>
              <a:ext uri="{FF2B5EF4-FFF2-40B4-BE49-F238E27FC236}">
                <a16:creationId xmlns:a16="http://schemas.microsoft.com/office/drawing/2014/main" id="{86A53874-28BA-4149-91B6-F65632B0F104}"/>
              </a:ext>
            </a:extLst>
          </p:cNvPr>
          <p:cNvPicPr>
            <a:picLocks noChangeAspect="1"/>
          </p:cNvPicPr>
          <p:nvPr/>
        </p:nvPicPr>
        <p:blipFill>
          <a:blip r:embed="rId10"/>
          <a:stretch>
            <a:fillRect/>
          </a:stretch>
        </p:blipFill>
        <p:spPr>
          <a:xfrm>
            <a:off x="463150" y="2094421"/>
            <a:ext cx="1277487" cy="828164"/>
          </a:xfrm>
          <a:prstGeom prst="rect">
            <a:avLst/>
          </a:prstGeom>
        </p:spPr>
      </p:pic>
      <p:pic>
        <p:nvPicPr>
          <p:cNvPr id="65" name="図 64">
            <a:extLst>
              <a:ext uri="{FF2B5EF4-FFF2-40B4-BE49-F238E27FC236}">
                <a16:creationId xmlns:a16="http://schemas.microsoft.com/office/drawing/2014/main" id="{898CFE48-1654-4A3E-AB0A-EEE7799FBBF4}"/>
              </a:ext>
            </a:extLst>
          </p:cNvPr>
          <p:cNvPicPr>
            <a:picLocks noChangeAspect="1"/>
          </p:cNvPicPr>
          <p:nvPr/>
        </p:nvPicPr>
        <p:blipFill>
          <a:blip r:embed="rId11"/>
          <a:stretch>
            <a:fillRect/>
          </a:stretch>
        </p:blipFill>
        <p:spPr>
          <a:xfrm>
            <a:off x="1807902" y="2105609"/>
            <a:ext cx="1265454" cy="823466"/>
          </a:xfrm>
          <a:prstGeom prst="rect">
            <a:avLst/>
          </a:prstGeom>
        </p:spPr>
      </p:pic>
      <p:pic>
        <p:nvPicPr>
          <p:cNvPr id="67" name="図 66">
            <a:extLst>
              <a:ext uri="{FF2B5EF4-FFF2-40B4-BE49-F238E27FC236}">
                <a16:creationId xmlns:a16="http://schemas.microsoft.com/office/drawing/2014/main" id="{482E71AA-4CD8-4441-9286-66D06E14902D}"/>
              </a:ext>
            </a:extLst>
          </p:cNvPr>
          <p:cNvPicPr>
            <a:picLocks noChangeAspect="1"/>
          </p:cNvPicPr>
          <p:nvPr/>
        </p:nvPicPr>
        <p:blipFill>
          <a:blip r:embed="rId12"/>
          <a:stretch>
            <a:fillRect/>
          </a:stretch>
        </p:blipFill>
        <p:spPr>
          <a:xfrm>
            <a:off x="463150" y="3001981"/>
            <a:ext cx="1277066" cy="813352"/>
          </a:xfrm>
          <a:prstGeom prst="rect">
            <a:avLst/>
          </a:prstGeom>
        </p:spPr>
      </p:pic>
      <p:pic>
        <p:nvPicPr>
          <p:cNvPr id="69" name="図 68">
            <a:extLst>
              <a:ext uri="{FF2B5EF4-FFF2-40B4-BE49-F238E27FC236}">
                <a16:creationId xmlns:a16="http://schemas.microsoft.com/office/drawing/2014/main" id="{21629602-C34D-4899-9C58-0FCADFEAE805}"/>
              </a:ext>
            </a:extLst>
          </p:cNvPr>
          <p:cNvPicPr>
            <a:picLocks noChangeAspect="1"/>
          </p:cNvPicPr>
          <p:nvPr/>
        </p:nvPicPr>
        <p:blipFill>
          <a:blip r:embed="rId13"/>
          <a:stretch>
            <a:fillRect/>
          </a:stretch>
        </p:blipFill>
        <p:spPr>
          <a:xfrm>
            <a:off x="1796290" y="2986074"/>
            <a:ext cx="1277066" cy="813352"/>
          </a:xfrm>
          <a:prstGeom prst="rect">
            <a:avLst/>
          </a:prstGeom>
        </p:spPr>
      </p:pic>
      <p:sp>
        <p:nvSpPr>
          <p:cNvPr id="71" name="加算記号 70">
            <a:extLst>
              <a:ext uri="{FF2B5EF4-FFF2-40B4-BE49-F238E27FC236}">
                <a16:creationId xmlns:a16="http://schemas.microsoft.com/office/drawing/2014/main" id="{D58EA9E8-14C5-40E3-982F-D7D4CB0EEAE2}"/>
              </a:ext>
            </a:extLst>
          </p:cNvPr>
          <p:cNvSpPr/>
          <p:nvPr/>
        </p:nvSpPr>
        <p:spPr>
          <a:xfrm>
            <a:off x="3052458" y="4183060"/>
            <a:ext cx="498727" cy="472093"/>
          </a:xfrm>
          <a:prstGeom prst="mathPlus">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bg1">
                  <a:lumMod val="65000"/>
                </a:schemeClr>
              </a:solidFill>
            </a:endParaRPr>
          </a:p>
        </p:txBody>
      </p:sp>
      <p:sp>
        <p:nvSpPr>
          <p:cNvPr id="72" name="正方形/長方形 71">
            <a:extLst>
              <a:ext uri="{FF2B5EF4-FFF2-40B4-BE49-F238E27FC236}">
                <a16:creationId xmlns:a16="http://schemas.microsoft.com/office/drawing/2014/main" id="{49AFB06C-19AD-43FD-BB38-37EBED73C595}"/>
              </a:ext>
            </a:extLst>
          </p:cNvPr>
          <p:cNvSpPr/>
          <p:nvPr/>
        </p:nvSpPr>
        <p:spPr>
          <a:xfrm>
            <a:off x="2222102" y="4441972"/>
            <a:ext cx="1022985" cy="33777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r>
              <a:rPr lang="ja-JP" altLang="en-US" sz="1100" dirty="0">
                <a:solidFill>
                  <a:schemeClr val="tx1"/>
                </a:solidFill>
                <a:latin typeface="Meiryo UI" panose="020B0604030504040204" pitchFamily="50" charset="-128"/>
                <a:ea typeface="Meiryo UI" panose="020B0604030504040204" pitchFamily="50" charset="-128"/>
              </a:rPr>
              <a:t>グループ会社</a:t>
            </a:r>
            <a:endParaRPr lang="en-US" altLang="ja-JP" sz="1100" dirty="0">
              <a:solidFill>
                <a:schemeClr val="tx1"/>
              </a:solidFill>
              <a:latin typeface="Meiryo UI" panose="020B0604030504040204" pitchFamily="50" charset="-128"/>
              <a:ea typeface="Meiryo UI" panose="020B0604030504040204" pitchFamily="50" charset="-128"/>
            </a:endParaRPr>
          </a:p>
        </p:txBody>
      </p:sp>
      <p:pic>
        <p:nvPicPr>
          <p:cNvPr id="74" name="図 73">
            <a:extLst>
              <a:ext uri="{FF2B5EF4-FFF2-40B4-BE49-F238E27FC236}">
                <a16:creationId xmlns:a16="http://schemas.microsoft.com/office/drawing/2014/main" id="{3A718389-70D1-451A-8F72-8098FE465631}"/>
              </a:ext>
            </a:extLst>
          </p:cNvPr>
          <p:cNvPicPr>
            <a:picLocks noChangeAspect="1"/>
          </p:cNvPicPr>
          <p:nvPr/>
        </p:nvPicPr>
        <p:blipFill>
          <a:blip r:embed="rId14"/>
          <a:stretch>
            <a:fillRect/>
          </a:stretch>
        </p:blipFill>
        <p:spPr>
          <a:xfrm>
            <a:off x="306507" y="4185018"/>
            <a:ext cx="1952783" cy="514350"/>
          </a:xfrm>
          <a:prstGeom prst="rect">
            <a:avLst/>
          </a:prstGeom>
        </p:spPr>
      </p:pic>
      <p:sp>
        <p:nvSpPr>
          <p:cNvPr id="75" name="正方形/長方形 74">
            <a:extLst>
              <a:ext uri="{FF2B5EF4-FFF2-40B4-BE49-F238E27FC236}">
                <a16:creationId xmlns:a16="http://schemas.microsoft.com/office/drawing/2014/main" id="{9DB33344-EAF4-45B5-9324-A69A8DF9B942}"/>
              </a:ext>
            </a:extLst>
          </p:cNvPr>
          <p:cNvSpPr/>
          <p:nvPr/>
        </p:nvSpPr>
        <p:spPr>
          <a:xfrm>
            <a:off x="231388" y="4696604"/>
            <a:ext cx="3560245" cy="92461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r>
              <a:rPr lang="ja-JP" altLang="en-US" sz="1200" dirty="0">
                <a:solidFill>
                  <a:schemeClr val="tx1"/>
                </a:solidFill>
                <a:latin typeface="Meiryo UI" panose="020B0604030504040204" pitchFamily="50" charset="-128"/>
                <a:ea typeface="Meiryo UI" panose="020B0604030504040204" pitchFamily="50" charset="-128"/>
              </a:rPr>
              <a:t>・テキスタイル事業　    </a:t>
            </a:r>
            <a:r>
              <a:rPr lang="en-US" altLang="ja-JP" sz="1050" dirty="0">
                <a:solidFill>
                  <a:schemeClr val="tx1"/>
                </a:solidFill>
                <a:latin typeface="Meiryo UI" panose="020B0604030504040204" pitchFamily="50" charset="-128"/>
                <a:ea typeface="Meiryo UI" panose="020B0604030504040204" pitchFamily="50" charset="-128"/>
              </a:rPr>
              <a:t>Textile</a:t>
            </a:r>
            <a:endParaRPr lang="en-US" altLang="ja-JP" dirty="0">
              <a:solidFill>
                <a:schemeClr val="tx1"/>
              </a:solidFill>
              <a:latin typeface="Meiryo UI" panose="020B0604030504040204" pitchFamily="50" charset="-128"/>
              <a:ea typeface="Meiryo UI" panose="020B0604030504040204" pitchFamily="50" charset="-128"/>
            </a:endParaRPr>
          </a:p>
          <a:p>
            <a:r>
              <a:rPr lang="ja-JP" altLang="en-US" sz="1200" dirty="0">
                <a:solidFill>
                  <a:schemeClr val="tx1"/>
                </a:solidFill>
                <a:latin typeface="Meiryo UI" panose="020B0604030504040204" pitchFamily="50" charset="-128"/>
                <a:ea typeface="Meiryo UI" panose="020B0604030504040204" pitchFamily="50" charset="-128"/>
              </a:rPr>
              <a:t>・バイオーダー事業　    </a:t>
            </a:r>
            <a:r>
              <a:rPr lang="en-US" altLang="ja-JP" sz="1050" dirty="0">
                <a:solidFill>
                  <a:schemeClr val="tx1"/>
                </a:solidFill>
                <a:latin typeface="Meiryo UI" panose="020B0604030504040204" pitchFamily="50" charset="-128"/>
                <a:ea typeface="Meiryo UI" panose="020B0604030504040204" pitchFamily="50" charset="-128"/>
              </a:rPr>
              <a:t>By order</a:t>
            </a:r>
          </a:p>
          <a:p>
            <a:r>
              <a:rPr lang="ja-JP" altLang="en-US" sz="1200" dirty="0">
                <a:solidFill>
                  <a:schemeClr val="tx1"/>
                </a:solidFill>
                <a:latin typeface="Meiryo UI" panose="020B0604030504040204" pitchFamily="50" charset="-128"/>
                <a:ea typeface="Meiryo UI" panose="020B0604030504040204" pitchFamily="50" charset="-128"/>
              </a:rPr>
              <a:t>・海外工場との貿易事業      </a:t>
            </a:r>
            <a:r>
              <a:rPr lang="en-US" altLang="ja-JP" sz="1050" dirty="0">
                <a:solidFill>
                  <a:schemeClr val="tx1"/>
                </a:solidFill>
                <a:latin typeface="Meiryo UI" panose="020B0604030504040204" pitchFamily="50" charset="-128"/>
                <a:ea typeface="Meiryo UI" panose="020B0604030504040204" pitchFamily="50" charset="-128"/>
              </a:rPr>
              <a:t>Foreign trade</a:t>
            </a:r>
          </a:p>
          <a:p>
            <a:r>
              <a:rPr lang="ja-JP" altLang="en-US" sz="1200" dirty="0">
                <a:solidFill>
                  <a:schemeClr val="tx1"/>
                </a:solidFill>
                <a:latin typeface="Meiryo UI" panose="020B0604030504040204" pitchFamily="50" charset="-128"/>
                <a:ea typeface="Meiryo UI" panose="020B0604030504040204" pitchFamily="50" charset="-128"/>
              </a:rPr>
              <a:t>・既製品販売　         </a:t>
            </a:r>
            <a:r>
              <a:rPr lang="en-US" altLang="ja-JP" sz="1050" dirty="0">
                <a:solidFill>
                  <a:schemeClr val="tx1"/>
                </a:solidFill>
                <a:latin typeface="Meiryo UI" panose="020B0604030504040204" pitchFamily="50" charset="-128"/>
                <a:ea typeface="Meiryo UI" panose="020B0604030504040204" pitchFamily="50" charset="-128"/>
              </a:rPr>
              <a:t>Product sales</a:t>
            </a:r>
            <a:endParaRPr lang="en-US" altLang="ja-JP" dirty="0">
              <a:solidFill>
                <a:schemeClr val="tx1"/>
              </a:solidFill>
              <a:latin typeface="Meiryo UI" panose="020B0604030504040204" pitchFamily="50" charset="-128"/>
              <a:ea typeface="Meiryo UI" panose="020B0604030504040204" pitchFamily="50" charset="-128"/>
            </a:endParaRPr>
          </a:p>
        </p:txBody>
      </p:sp>
      <p:sp>
        <p:nvSpPr>
          <p:cNvPr id="86" name="楕円 85">
            <a:extLst>
              <a:ext uri="{FF2B5EF4-FFF2-40B4-BE49-F238E27FC236}">
                <a16:creationId xmlns:a16="http://schemas.microsoft.com/office/drawing/2014/main" id="{A43A0252-8CC3-42F9-BF12-C4103605FDE2}"/>
              </a:ext>
            </a:extLst>
          </p:cNvPr>
          <p:cNvSpPr/>
          <p:nvPr/>
        </p:nvSpPr>
        <p:spPr>
          <a:xfrm>
            <a:off x="3339" y="5493064"/>
            <a:ext cx="3096241" cy="383991"/>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1200" b="1" dirty="0">
                <a:solidFill>
                  <a:schemeClr val="tx1"/>
                </a:solidFill>
                <a:latin typeface="Meiryo UI" panose="020B0604030504040204" pitchFamily="50" charset="-128"/>
                <a:ea typeface="Meiryo UI" panose="020B0604030504040204" pitchFamily="50" charset="-128"/>
              </a:rPr>
              <a:t>2020</a:t>
            </a:r>
            <a:r>
              <a:rPr kumimoji="1" lang="ja-JP" altLang="en-US" sz="1200" b="1" dirty="0">
                <a:solidFill>
                  <a:schemeClr val="tx1"/>
                </a:solidFill>
                <a:latin typeface="Meiryo UI" panose="020B0604030504040204" pitchFamily="50" charset="-128"/>
                <a:ea typeface="Meiryo UI" panose="020B0604030504040204" pitchFamily="50" charset="-128"/>
              </a:rPr>
              <a:t>年度</a:t>
            </a:r>
            <a:r>
              <a:rPr kumimoji="1" lang="en-US" altLang="ja-JP" sz="1200" b="1" dirty="0">
                <a:solidFill>
                  <a:schemeClr val="tx1"/>
                </a:solidFill>
                <a:latin typeface="Meiryo UI" panose="020B0604030504040204" pitchFamily="50" charset="-128"/>
                <a:ea typeface="Meiryo UI" panose="020B0604030504040204" pitchFamily="50" charset="-128"/>
              </a:rPr>
              <a:t>:20</a:t>
            </a:r>
            <a:r>
              <a:rPr kumimoji="1" lang="ja-JP" altLang="en-US" sz="1200" b="1" dirty="0">
                <a:solidFill>
                  <a:schemeClr val="tx1"/>
                </a:solidFill>
                <a:latin typeface="Meiryo UI" panose="020B0604030504040204" pitchFamily="50" charset="-128"/>
                <a:ea typeface="Meiryo UI" panose="020B0604030504040204" pitchFamily="50" charset="-128"/>
              </a:rPr>
              <a:t>億円</a:t>
            </a:r>
          </a:p>
        </p:txBody>
      </p:sp>
      <p:cxnSp>
        <p:nvCxnSpPr>
          <p:cNvPr id="87" name="直線コネクタ 86">
            <a:extLst>
              <a:ext uri="{FF2B5EF4-FFF2-40B4-BE49-F238E27FC236}">
                <a16:creationId xmlns:a16="http://schemas.microsoft.com/office/drawing/2014/main" id="{DBDAC981-4332-4CBB-ABB8-F0170B17955E}"/>
              </a:ext>
            </a:extLst>
          </p:cNvPr>
          <p:cNvCxnSpPr>
            <a:cxnSpLocks/>
          </p:cNvCxnSpPr>
          <p:nvPr/>
        </p:nvCxnSpPr>
        <p:spPr>
          <a:xfrm>
            <a:off x="5462547" y="3530898"/>
            <a:ext cx="1334744" cy="738022"/>
          </a:xfrm>
          <a:prstGeom prst="line">
            <a:avLst/>
          </a:prstGeom>
          <a:ln w="25400">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89" name="直線コネクタ 88">
            <a:extLst>
              <a:ext uri="{FF2B5EF4-FFF2-40B4-BE49-F238E27FC236}">
                <a16:creationId xmlns:a16="http://schemas.microsoft.com/office/drawing/2014/main" id="{AC2316C5-6515-4F14-8A8B-ECBA70B63D2E}"/>
              </a:ext>
            </a:extLst>
          </p:cNvPr>
          <p:cNvCxnSpPr>
            <a:cxnSpLocks/>
          </p:cNvCxnSpPr>
          <p:nvPr/>
        </p:nvCxnSpPr>
        <p:spPr>
          <a:xfrm>
            <a:off x="6771008" y="4261141"/>
            <a:ext cx="2582542" cy="7779"/>
          </a:xfrm>
          <a:prstGeom prst="line">
            <a:avLst/>
          </a:prstGeom>
          <a:ln w="34925">
            <a:solidFill>
              <a:srgbClr val="FFC000"/>
            </a:solidFill>
            <a:headEnd type="none"/>
            <a:tailEnd type="oval"/>
          </a:ln>
        </p:spPr>
        <p:style>
          <a:lnRef idx="1">
            <a:schemeClr val="accent1"/>
          </a:lnRef>
          <a:fillRef idx="0">
            <a:schemeClr val="accent1"/>
          </a:fillRef>
          <a:effectRef idx="0">
            <a:schemeClr val="accent1"/>
          </a:effectRef>
          <a:fontRef idx="minor">
            <a:schemeClr val="tx1"/>
          </a:fontRef>
        </p:style>
      </p:cxnSp>
      <p:sp>
        <p:nvSpPr>
          <p:cNvPr id="90" name="正方形/長方形 89">
            <a:extLst>
              <a:ext uri="{FF2B5EF4-FFF2-40B4-BE49-F238E27FC236}">
                <a16:creationId xmlns:a16="http://schemas.microsoft.com/office/drawing/2014/main" id="{7B17BCA0-2627-446B-91A5-D6EB5ACBBD34}"/>
              </a:ext>
            </a:extLst>
          </p:cNvPr>
          <p:cNvSpPr/>
          <p:nvPr/>
        </p:nvSpPr>
        <p:spPr>
          <a:xfrm>
            <a:off x="6939922" y="3877919"/>
            <a:ext cx="2602575" cy="33777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r>
              <a:rPr lang="ja-JP" altLang="en-US" b="1" dirty="0">
                <a:solidFill>
                  <a:schemeClr val="tx1"/>
                </a:solidFill>
                <a:latin typeface="Meiryo UI" panose="020B0604030504040204" pitchFamily="50" charset="-128"/>
                <a:ea typeface="Meiryo UI" panose="020B0604030504040204" pitchFamily="50" charset="-128"/>
              </a:rPr>
              <a:t>＋防護服事業部  </a:t>
            </a:r>
            <a:r>
              <a:rPr lang="ja-JP" altLang="en-US" sz="1400" b="1" dirty="0">
                <a:solidFill>
                  <a:schemeClr val="tx1"/>
                </a:solidFill>
                <a:latin typeface="Meiryo UI" panose="020B0604030504040204" pitchFamily="50" charset="-128"/>
                <a:ea typeface="Meiryo UI" panose="020B0604030504040204" pitchFamily="50" charset="-128"/>
              </a:rPr>
              <a:t>新事業</a:t>
            </a:r>
            <a:r>
              <a:rPr lang="ja-JP" altLang="en-US" b="1" dirty="0">
                <a:solidFill>
                  <a:schemeClr val="tx1"/>
                </a:solidFill>
                <a:latin typeface="Meiryo UI" panose="020B0604030504040204" pitchFamily="50" charset="-128"/>
                <a:ea typeface="Meiryo UI" panose="020B0604030504040204" pitchFamily="50" charset="-128"/>
              </a:rPr>
              <a:t>　</a:t>
            </a:r>
            <a:endParaRPr lang="en-US" altLang="ja-JP" b="1" dirty="0">
              <a:solidFill>
                <a:schemeClr val="tx1"/>
              </a:solidFill>
              <a:latin typeface="Meiryo UI" panose="020B0604030504040204" pitchFamily="50" charset="-128"/>
              <a:ea typeface="Meiryo UI" panose="020B0604030504040204" pitchFamily="50" charset="-128"/>
            </a:endParaRPr>
          </a:p>
        </p:txBody>
      </p:sp>
      <p:sp>
        <p:nvSpPr>
          <p:cNvPr id="91" name="正方形/長方形 90">
            <a:extLst>
              <a:ext uri="{FF2B5EF4-FFF2-40B4-BE49-F238E27FC236}">
                <a16:creationId xmlns:a16="http://schemas.microsoft.com/office/drawing/2014/main" id="{51E4EF20-09F3-4885-9785-B87BEE50C807}"/>
              </a:ext>
            </a:extLst>
          </p:cNvPr>
          <p:cNvSpPr/>
          <p:nvPr/>
        </p:nvSpPr>
        <p:spPr>
          <a:xfrm>
            <a:off x="6886331" y="4369562"/>
            <a:ext cx="2942289" cy="92461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r>
              <a:rPr lang="ja-JP" altLang="en-US" sz="1200" dirty="0">
                <a:solidFill>
                  <a:schemeClr val="tx1"/>
                </a:solidFill>
                <a:latin typeface="Meiryo UI" panose="020B0604030504040204" pitchFamily="50" charset="-128"/>
                <a:ea typeface="Meiryo UI" panose="020B0604030504040204" pitchFamily="50" charset="-128"/>
              </a:rPr>
              <a:t>・防護服：</a:t>
            </a:r>
            <a:r>
              <a:rPr lang="en-US" altLang="ja-JP" sz="1200" dirty="0">
                <a:solidFill>
                  <a:schemeClr val="tx1"/>
                </a:solidFill>
                <a:latin typeface="Meiryo UI" panose="020B0604030504040204" pitchFamily="50" charset="-128"/>
                <a:ea typeface="Meiryo UI" panose="020B0604030504040204" pitchFamily="50" charset="-128"/>
              </a:rPr>
              <a:t>JIS T 8115 </a:t>
            </a:r>
            <a:r>
              <a:rPr lang="ja-JP" altLang="en-US" sz="1200" dirty="0">
                <a:solidFill>
                  <a:schemeClr val="tx1"/>
                </a:solidFill>
                <a:latin typeface="Meiryo UI" panose="020B0604030504040204" pitchFamily="50" charset="-128"/>
                <a:ea typeface="Meiryo UI" panose="020B0604030504040204" pitchFamily="50" charset="-128"/>
              </a:rPr>
              <a:t>タイプ</a:t>
            </a:r>
            <a:r>
              <a:rPr lang="en-US" altLang="ja-JP" sz="1200" dirty="0">
                <a:solidFill>
                  <a:schemeClr val="tx1"/>
                </a:solidFill>
                <a:latin typeface="Meiryo UI" panose="020B0604030504040204" pitchFamily="50" charset="-128"/>
                <a:ea typeface="Meiryo UI" panose="020B0604030504040204" pitchFamily="50" charset="-128"/>
              </a:rPr>
              <a:t>5,6</a:t>
            </a:r>
            <a:r>
              <a:rPr lang="ja-JP" altLang="en-US" sz="1200" dirty="0">
                <a:solidFill>
                  <a:schemeClr val="tx1"/>
                </a:solidFill>
                <a:latin typeface="Meiryo UI" panose="020B0604030504040204" pitchFamily="50" charset="-128"/>
                <a:ea typeface="Meiryo UI" panose="020B0604030504040204" pitchFamily="50" charset="-128"/>
              </a:rPr>
              <a:t>適用品</a:t>
            </a:r>
            <a:endParaRPr lang="en-US" altLang="ja-JP" sz="1200" dirty="0">
              <a:solidFill>
                <a:schemeClr val="tx1"/>
              </a:solidFill>
              <a:latin typeface="Meiryo UI" panose="020B0604030504040204" pitchFamily="50" charset="-128"/>
              <a:ea typeface="Meiryo UI" panose="020B0604030504040204" pitchFamily="50" charset="-128"/>
            </a:endParaRPr>
          </a:p>
          <a:p>
            <a:r>
              <a:rPr lang="ja-JP" altLang="en-US" sz="1200" dirty="0">
                <a:solidFill>
                  <a:schemeClr val="tx1"/>
                </a:solidFill>
                <a:latin typeface="Meiryo UI" panose="020B0604030504040204" pitchFamily="50" charset="-128"/>
                <a:ea typeface="Meiryo UI" panose="020B0604030504040204" pitchFamily="50" charset="-128"/>
              </a:rPr>
              <a:t>　</a:t>
            </a:r>
            <a:r>
              <a:rPr lang="en-US" altLang="ja-JP" sz="1200" dirty="0">
                <a:solidFill>
                  <a:schemeClr val="tx1"/>
                </a:solidFill>
                <a:latin typeface="Meiryo UI" panose="020B0604030504040204" pitchFamily="50" charset="-128"/>
                <a:ea typeface="Meiryo UI" panose="020B0604030504040204" pitchFamily="50" charset="-128"/>
              </a:rPr>
              <a:t>※NAPPER </a:t>
            </a:r>
            <a:r>
              <a:rPr lang="ja-JP" altLang="en-US" sz="1200" dirty="0">
                <a:solidFill>
                  <a:schemeClr val="tx1"/>
                </a:solidFill>
                <a:latin typeface="Meiryo UI" panose="020B0604030504040204" pitchFamily="50" charset="-128"/>
                <a:ea typeface="Meiryo UI" panose="020B0604030504040204" pitchFamily="50" charset="-128"/>
              </a:rPr>
              <a:t>オリジナル品</a:t>
            </a:r>
            <a:endParaRPr lang="en-US" altLang="ja-JP" dirty="0">
              <a:solidFill>
                <a:schemeClr val="tx1"/>
              </a:solidFill>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331460505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正方形/長方形 12">
            <a:extLst>
              <a:ext uri="{FF2B5EF4-FFF2-40B4-BE49-F238E27FC236}">
                <a16:creationId xmlns:a16="http://schemas.microsoft.com/office/drawing/2014/main" id="{6F2EA6DA-4E24-4DCF-8185-A878C6C82141}"/>
              </a:ext>
            </a:extLst>
          </p:cNvPr>
          <p:cNvSpPr/>
          <p:nvPr/>
        </p:nvSpPr>
        <p:spPr>
          <a:xfrm>
            <a:off x="0" y="1"/>
            <a:ext cx="9906000" cy="639191"/>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altLang="ja-JP" sz="2800" dirty="0">
                <a:latin typeface="Meiryo UI" panose="020B0604030504040204" pitchFamily="50" charset="-128"/>
                <a:ea typeface="Meiryo UI" panose="020B0604030504040204" pitchFamily="50" charset="-128"/>
              </a:rPr>
              <a:t>2</a:t>
            </a:r>
            <a:r>
              <a:rPr lang="ja-JP" altLang="en-US" sz="2800" dirty="0">
                <a:latin typeface="Meiryo UI" panose="020B0604030504040204" pitchFamily="50" charset="-128"/>
                <a:ea typeface="Meiryo UI" panose="020B0604030504040204" pitchFamily="50" charset="-128"/>
              </a:rPr>
              <a:t>．全身化学防護服　着用用途</a:t>
            </a:r>
          </a:p>
        </p:txBody>
      </p:sp>
      <p:sp>
        <p:nvSpPr>
          <p:cNvPr id="7" name="正方形/長方形 6">
            <a:extLst>
              <a:ext uri="{FF2B5EF4-FFF2-40B4-BE49-F238E27FC236}">
                <a16:creationId xmlns:a16="http://schemas.microsoft.com/office/drawing/2014/main" id="{D81D9839-8C77-4224-A8F2-EAB0AB746669}"/>
              </a:ext>
            </a:extLst>
          </p:cNvPr>
          <p:cNvSpPr/>
          <p:nvPr/>
        </p:nvSpPr>
        <p:spPr>
          <a:xfrm>
            <a:off x="0" y="6513994"/>
            <a:ext cx="9906000" cy="344006"/>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ja-JP" altLang="en-US" sz="1461" dirty="0"/>
          </a:p>
        </p:txBody>
      </p:sp>
      <p:sp>
        <p:nvSpPr>
          <p:cNvPr id="8" name="正方形/長方形 7">
            <a:extLst>
              <a:ext uri="{FF2B5EF4-FFF2-40B4-BE49-F238E27FC236}">
                <a16:creationId xmlns:a16="http://schemas.microsoft.com/office/drawing/2014/main" id="{F49A386D-ED5B-4735-9B34-93A3BF752A49}"/>
              </a:ext>
            </a:extLst>
          </p:cNvPr>
          <p:cNvSpPr/>
          <p:nvPr/>
        </p:nvSpPr>
        <p:spPr>
          <a:xfrm>
            <a:off x="7457242" y="-1"/>
            <a:ext cx="661390" cy="639191"/>
          </a:xfrm>
          <a:prstGeom prst="rect">
            <a:avLst/>
          </a:prstGeom>
          <a:solidFill>
            <a:srgbClr val="8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tLang="ja-JP" sz="2800" dirty="0">
              <a:latin typeface="Meiryo UI" panose="020B0604030504040204" pitchFamily="50" charset="-128"/>
              <a:ea typeface="Meiryo UI" panose="020B0604030504040204" pitchFamily="50" charset="-128"/>
            </a:endParaRPr>
          </a:p>
        </p:txBody>
      </p:sp>
      <p:sp>
        <p:nvSpPr>
          <p:cNvPr id="9" name="正方形/長方形 8">
            <a:extLst>
              <a:ext uri="{FF2B5EF4-FFF2-40B4-BE49-F238E27FC236}">
                <a16:creationId xmlns:a16="http://schemas.microsoft.com/office/drawing/2014/main" id="{734B755E-F316-43D4-A74E-0019C1F173D1}"/>
              </a:ext>
            </a:extLst>
          </p:cNvPr>
          <p:cNvSpPr/>
          <p:nvPr/>
        </p:nvSpPr>
        <p:spPr>
          <a:xfrm>
            <a:off x="8195937" y="0"/>
            <a:ext cx="470517" cy="639191"/>
          </a:xfrm>
          <a:prstGeom prst="rect">
            <a:avLst/>
          </a:prstGeom>
          <a:solidFill>
            <a:srgbClr val="8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tLang="ja-JP" sz="2800" dirty="0">
              <a:latin typeface="Meiryo UI" panose="020B0604030504040204" pitchFamily="50" charset="-128"/>
              <a:ea typeface="Meiryo UI" panose="020B0604030504040204" pitchFamily="50" charset="-128"/>
            </a:endParaRPr>
          </a:p>
        </p:txBody>
      </p:sp>
      <p:sp>
        <p:nvSpPr>
          <p:cNvPr id="10" name="正方形/長方形 9">
            <a:extLst>
              <a:ext uri="{FF2B5EF4-FFF2-40B4-BE49-F238E27FC236}">
                <a16:creationId xmlns:a16="http://schemas.microsoft.com/office/drawing/2014/main" id="{41B805FD-F0B6-4C2B-B882-76150C2CCA35}"/>
              </a:ext>
            </a:extLst>
          </p:cNvPr>
          <p:cNvSpPr/>
          <p:nvPr/>
        </p:nvSpPr>
        <p:spPr>
          <a:xfrm>
            <a:off x="8744873" y="-2"/>
            <a:ext cx="328106" cy="639191"/>
          </a:xfrm>
          <a:prstGeom prst="rect">
            <a:avLst/>
          </a:prstGeom>
          <a:solidFill>
            <a:srgbClr val="8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tLang="ja-JP" sz="2800" dirty="0">
              <a:latin typeface="Meiryo UI" panose="020B0604030504040204" pitchFamily="50" charset="-128"/>
              <a:ea typeface="Meiryo UI" panose="020B0604030504040204" pitchFamily="50" charset="-128"/>
            </a:endParaRPr>
          </a:p>
        </p:txBody>
      </p:sp>
      <p:sp>
        <p:nvSpPr>
          <p:cNvPr id="11" name="正方形/長方形 10">
            <a:extLst>
              <a:ext uri="{FF2B5EF4-FFF2-40B4-BE49-F238E27FC236}">
                <a16:creationId xmlns:a16="http://schemas.microsoft.com/office/drawing/2014/main" id="{E133E98C-3BA3-4E70-A575-C2D6CF4BFD21}"/>
              </a:ext>
            </a:extLst>
          </p:cNvPr>
          <p:cNvSpPr/>
          <p:nvPr/>
        </p:nvSpPr>
        <p:spPr>
          <a:xfrm>
            <a:off x="9151398" y="0"/>
            <a:ext cx="250054" cy="639191"/>
          </a:xfrm>
          <a:prstGeom prst="rect">
            <a:avLst/>
          </a:prstGeom>
          <a:solidFill>
            <a:srgbClr val="8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tLang="ja-JP" sz="2800" dirty="0">
              <a:latin typeface="Meiryo UI" panose="020B0604030504040204" pitchFamily="50" charset="-128"/>
              <a:ea typeface="Meiryo UI" panose="020B0604030504040204" pitchFamily="50" charset="-128"/>
            </a:endParaRPr>
          </a:p>
        </p:txBody>
      </p:sp>
      <p:sp>
        <p:nvSpPr>
          <p:cNvPr id="14" name="正方形/長方形 13">
            <a:extLst>
              <a:ext uri="{FF2B5EF4-FFF2-40B4-BE49-F238E27FC236}">
                <a16:creationId xmlns:a16="http://schemas.microsoft.com/office/drawing/2014/main" id="{6A5C11B0-7CFD-44C3-A84B-A21ECACEA61B}"/>
              </a:ext>
            </a:extLst>
          </p:cNvPr>
          <p:cNvSpPr/>
          <p:nvPr/>
        </p:nvSpPr>
        <p:spPr>
          <a:xfrm>
            <a:off x="9544974" y="0"/>
            <a:ext cx="154246" cy="639191"/>
          </a:xfrm>
          <a:prstGeom prst="rect">
            <a:avLst/>
          </a:prstGeom>
          <a:solidFill>
            <a:srgbClr val="8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tLang="ja-JP" sz="2800" dirty="0">
              <a:latin typeface="Meiryo UI" panose="020B0604030504040204" pitchFamily="50" charset="-128"/>
              <a:ea typeface="Meiryo UI" panose="020B0604030504040204" pitchFamily="50" charset="-128"/>
            </a:endParaRPr>
          </a:p>
        </p:txBody>
      </p:sp>
      <p:sp>
        <p:nvSpPr>
          <p:cNvPr id="37" name="テキスト ボックス 36">
            <a:extLst>
              <a:ext uri="{FF2B5EF4-FFF2-40B4-BE49-F238E27FC236}">
                <a16:creationId xmlns:a16="http://schemas.microsoft.com/office/drawing/2014/main" id="{E8213C07-AE77-425C-BD0A-14FB660576B7}"/>
              </a:ext>
            </a:extLst>
          </p:cNvPr>
          <p:cNvSpPr txBox="1"/>
          <p:nvPr/>
        </p:nvSpPr>
        <p:spPr>
          <a:xfrm>
            <a:off x="3987523" y="1355639"/>
            <a:ext cx="2861445" cy="338554"/>
          </a:xfrm>
          <a:prstGeom prst="rect">
            <a:avLst/>
          </a:prstGeom>
          <a:noFill/>
        </p:spPr>
        <p:txBody>
          <a:bodyPr wrap="square">
            <a:spAutoFit/>
          </a:bodyPr>
          <a:lstStyle/>
          <a:p>
            <a:pPr algn="ctr"/>
            <a:r>
              <a:rPr lang="en-US" altLang="ja-JP" sz="1600" dirty="0">
                <a:solidFill>
                  <a:schemeClr val="bg1"/>
                </a:solidFill>
                <a:latin typeface="Meiryo UI" panose="020B0604030504040204" pitchFamily="50" charset="-128"/>
                <a:ea typeface="Meiryo UI" panose="020B0604030504040204" pitchFamily="50" charset="-128"/>
              </a:rPr>
              <a:t>81%</a:t>
            </a:r>
          </a:p>
        </p:txBody>
      </p:sp>
      <p:sp>
        <p:nvSpPr>
          <p:cNvPr id="49" name="正方形/長方形 48">
            <a:extLst>
              <a:ext uri="{FF2B5EF4-FFF2-40B4-BE49-F238E27FC236}">
                <a16:creationId xmlns:a16="http://schemas.microsoft.com/office/drawing/2014/main" id="{D9740539-8792-4686-A213-3481F8738B91}"/>
              </a:ext>
            </a:extLst>
          </p:cNvPr>
          <p:cNvSpPr/>
          <p:nvPr/>
        </p:nvSpPr>
        <p:spPr>
          <a:xfrm>
            <a:off x="5396665" y="1952819"/>
            <a:ext cx="787808" cy="33777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r>
              <a:rPr lang="en-US" altLang="ja-JP" sz="1600" dirty="0">
                <a:solidFill>
                  <a:schemeClr val="bg1"/>
                </a:solidFill>
                <a:latin typeface="Meiryo UI" panose="020B0604030504040204" pitchFamily="50" charset="-128"/>
                <a:ea typeface="Meiryo UI" panose="020B0604030504040204" pitchFamily="50" charset="-128"/>
              </a:rPr>
              <a:t>81%</a:t>
            </a:r>
          </a:p>
        </p:txBody>
      </p:sp>
      <p:graphicFrame>
        <p:nvGraphicFramePr>
          <p:cNvPr id="5" name="図表 4">
            <a:extLst>
              <a:ext uri="{FF2B5EF4-FFF2-40B4-BE49-F238E27FC236}">
                <a16:creationId xmlns:a16="http://schemas.microsoft.com/office/drawing/2014/main" id="{69588D73-B30F-49BB-8E13-DD3262BC79FE}"/>
              </a:ext>
            </a:extLst>
          </p:cNvPr>
          <p:cNvGraphicFramePr/>
          <p:nvPr>
            <p:extLst>
              <p:ext uri="{D42A27DB-BD31-4B8C-83A1-F6EECF244321}">
                <p14:modId xmlns:p14="http://schemas.microsoft.com/office/powerpoint/2010/main" val="902342570"/>
              </p:ext>
            </p:extLst>
          </p:nvPr>
        </p:nvGraphicFramePr>
        <p:xfrm>
          <a:off x="221640" y="1355639"/>
          <a:ext cx="9054785" cy="561702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5" name="正方形/長方形 44">
            <a:extLst>
              <a:ext uri="{FF2B5EF4-FFF2-40B4-BE49-F238E27FC236}">
                <a16:creationId xmlns:a16="http://schemas.microsoft.com/office/drawing/2014/main" id="{FC55869A-8DAD-4719-A6A5-2C15E2DA851B}"/>
              </a:ext>
            </a:extLst>
          </p:cNvPr>
          <p:cNvSpPr/>
          <p:nvPr/>
        </p:nvSpPr>
        <p:spPr>
          <a:xfrm>
            <a:off x="0" y="5072744"/>
            <a:ext cx="9906000" cy="639191"/>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2800" dirty="0">
                <a:latin typeface="Meiryo UI" panose="020B0604030504040204" pitchFamily="50" charset="-128"/>
                <a:ea typeface="Meiryo UI" panose="020B0604030504040204" pitchFamily="50" charset="-128"/>
              </a:rPr>
              <a:t>化学防護服の分類　</a:t>
            </a:r>
            <a:r>
              <a:rPr lang="en-US" altLang="ja-JP" sz="2800" dirty="0">
                <a:latin typeface="Meiryo UI" panose="020B0604030504040204" pitchFamily="50" charset="-128"/>
                <a:ea typeface="Meiryo UI" panose="020B0604030504040204" pitchFamily="50" charset="-128"/>
              </a:rPr>
              <a:t>(JIS T8115:2015)</a:t>
            </a:r>
            <a:r>
              <a:rPr lang="ja-JP" altLang="en-US" sz="2800" dirty="0">
                <a:latin typeface="Meiryo UI" panose="020B0604030504040204" pitchFamily="50" charset="-128"/>
                <a:ea typeface="Meiryo UI" panose="020B0604030504040204" pitchFamily="50" charset="-128"/>
              </a:rPr>
              <a:t> タイプ</a:t>
            </a:r>
            <a:r>
              <a:rPr lang="en-US" altLang="ja-JP" sz="2800" dirty="0">
                <a:latin typeface="Meiryo UI" panose="020B0604030504040204" pitchFamily="50" charset="-128"/>
                <a:ea typeface="Meiryo UI" panose="020B0604030504040204" pitchFamily="50" charset="-128"/>
              </a:rPr>
              <a:t>5,6</a:t>
            </a:r>
            <a:r>
              <a:rPr lang="ja-JP" altLang="en-US" sz="2800" dirty="0">
                <a:latin typeface="Meiryo UI" panose="020B0604030504040204" pitchFamily="50" charset="-128"/>
                <a:ea typeface="Meiryo UI" panose="020B0604030504040204" pitchFamily="50" charset="-128"/>
              </a:rPr>
              <a:t>仕様　</a:t>
            </a:r>
          </a:p>
        </p:txBody>
      </p:sp>
      <p:sp>
        <p:nvSpPr>
          <p:cNvPr id="2" name="正方形/長方形 1">
            <a:extLst>
              <a:ext uri="{FF2B5EF4-FFF2-40B4-BE49-F238E27FC236}">
                <a16:creationId xmlns:a16="http://schemas.microsoft.com/office/drawing/2014/main" id="{4E002D18-3201-6911-AD92-A6A13890CFDB}"/>
              </a:ext>
            </a:extLst>
          </p:cNvPr>
          <p:cNvSpPr/>
          <p:nvPr/>
        </p:nvSpPr>
        <p:spPr>
          <a:xfrm>
            <a:off x="0" y="5789191"/>
            <a:ext cx="9906000" cy="639191"/>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2800" dirty="0">
                <a:latin typeface="Meiryo UI" panose="020B0604030504040204" pitchFamily="50" charset="-128"/>
                <a:ea typeface="Meiryo UI" panose="020B0604030504040204" pitchFamily="50" charset="-128"/>
              </a:rPr>
              <a:t>医療量ガウン規格　</a:t>
            </a:r>
            <a:r>
              <a:rPr lang="en-US" altLang="ja-JP" sz="2800" dirty="0">
                <a:latin typeface="Meiryo UI" panose="020B0604030504040204" pitchFamily="50" charset="-128"/>
                <a:ea typeface="Meiryo UI" panose="020B0604030504040204" pitchFamily="50" charset="-128"/>
              </a:rPr>
              <a:t>AAMI </a:t>
            </a:r>
            <a:r>
              <a:rPr lang="ja-JP" altLang="en-US" sz="2800" dirty="0">
                <a:latin typeface="Meiryo UI" panose="020B0604030504040204" pitchFamily="50" charset="-128"/>
                <a:ea typeface="Meiryo UI" panose="020B0604030504040204" pitchFamily="50" charset="-128"/>
              </a:rPr>
              <a:t>レベル</a:t>
            </a:r>
            <a:r>
              <a:rPr lang="en-US" altLang="ja-JP" sz="2800" dirty="0">
                <a:latin typeface="Meiryo UI" panose="020B0604030504040204" pitchFamily="50" charset="-128"/>
                <a:ea typeface="Meiryo UI" panose="020B0604030504040204" pitchFamily="50" charset="-128"/>
              </a:rPr>
              <a:t>3</a:t>
            </a:r>
            <a:r>
              <a:rPr lang="ja-JP" altLang="en-US" sz="2800" dirty="0">
                <a:latin typeface="Meiryo UI" panose="020B0604030504040204" pitchFamily="50" charset="-128"/>
                <a:ea typeface="Meiryo UI" panose="020B0604030504040204" pitchFamily="50" charset="-128"/>
              </a:rPr>
              <a:t>取得</a:t>
            </a:r>
          </a:p>
        </p:txBody>
      </p:sp>
    </p:spTree>
    <p:extLst>
      <p:ext uri="{BB962C8B-B14F-4D97-AF65-F5344CB8AC3E}">
        <p14:creationId xmlns:p14="http://schemas.microsoft.com/office/powerpoint/2010/main" val="207112190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正方形/長方形 12">
            <a:extLst>
              <a:ext uri="{FF2B5EF4-FFF2-40B4-BE49-F238E27FC236}">
                <a16:creationId xmlns:a16="http://schemas.microsoft.com/office/drawing/2014/main" id="{6F2EA6DA-4E24-4DCF-8185-A878C6C82141}"/>
              </a:ext>
            </a:extLst>
          </p:cNvPr>
          <p:cNvSpPr/>
          <p:nvPr/>
        </p:nvSpPr>
        <p:spPr>
          <a:xfrm>
            <a:off x="0" y="1"/>
            <a:ext cx="9906000" cy="639191"/>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altLang="ja-JP" sz="2800" dirty="0">
                <a:latin typeface="Meiryo UI" panose="020B0604030504040204" pitchFamily="50" charset="-128"/>
                <a:ea typeface="Meiryo UI" panose="020B0604030504040204" pitchFamily="50" charset="-128"/>
              </a:rPr>
              <a:t>3.</a:t>
            </a:r>
            <a:r>
              <a:rPr lang="ja-JP" altLang="en-US" sz="2800" dirty="0">
                <a:latin typeface="Meiryo UI" panose="020B0604030504040204" pitchFamily="50" charset="-128"/>
                <a:ea typeface="Meiryo UI" panose="020B0604030504040204" pitchFamily="50" charset="-128"/>
              </a:rPr>
              <a:t>化学防護服の分類　</a:t>
            </a:r>
            <a:r>
              <a:rPr lang="en-US" altLang="ja-JP" sz="2800" dirty="0">
                <a:latin typeface="Meiryo UI" panose="020B0604030504040204" pitchFamily="50" charset="-128"/>
                <a:ea typeface="Meiryo UI" panose="020B0604030504040204" pitchFamily="50" charset="-128"/>
              </a:rPr>
              <a:t>(JIS T8115:2015)</a:t>
            </a:r>
            <a:r>
              <a:rPr lang="ja-JP" altLang="en-US" sz="2800" dirty="0">
                <a:latin typeface="Meiryo UI" panose="020B0604030504040204" pitchFamily="50" charset="-128"/>
                <a:ea typeface="Meiryo UI" panose="020B0604030504040204" pitchFamily="50" charset="-128"/>
              </a:rPr>
              <a:t>　</a:t>
            </a:r>
          </a:p>
        </p:txBody>
      </p:sp>
      <p:sp>
        <p:nvSpPr>
          <p:cNvPr id="7" name="正方形/長方形 6">
            <a:extLst>
              <a:ext uri="{FF2B5EF4-FFF2-40B4-BE49-F238E27FC236}">
                <a16:creationId xmlns:a16="http://schemas.microsoft.com/office/drawing/2014/main" id="{D81D9839-8C77-4224-A8F2-EAB0AB746669}"/>
              </a:ext>
            </a:extLst>
          </p:cNvPr>
          <p:cNvSpPr/>
          <p:nvPr/>
        </p:nvSpPr>
        <p:spPr>
          <a:xfrm>
            <a:off x="0" y="6488668"/>
            <a:ext cx="9906000" cy="369332"/>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ja-JP" altLang="en-US" sz="1461" dirty="0"/>
          </a:p>
        </p:txBody>
      </p:sp>
      <p:sp>
        <p:nvSpPr>
          <p:cNvPr id="8" name="正方形/長方形 7">
            <a:extLst>
              <a:ext uri="{FF2B5EF4-FFF2-40B4-BE49-F238E27FC236}">
                <a16:creationId xmlns:a16="http://schemas.microsoft.com/office/drawing/2014/main" id="{F49A386D-ED5B-4735-9B34-93A3BF752A49}"/>
              </a:ext>
            </a:extLst>
          </p:cNvPr>
          <p:cNvSpPr/>
          <p:nvPr/>
        </p:nvSpPr>
        <p:spPr>
          <a:xfrm>
            <a:off x="7457242" y="-1"/>
            <a:ext cx="661390" cy="639191"/>
          </a:xfrm>
          <a:prstGeom prst="rect">
            <a:avLst/>
          </a:prstGeom>
          <a:solidFill>
            <a:srgbClr val="8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tLang="ja-JP" sz="2800" dirty="0">
              <a:latin typeface="Meiryo UI" panose="020B0604030504040204" pitchFamily="50" charset="-128"/>
              <a:ea typeface="Meiryo UI" panose="020B0604030504040204" pitchFamily="50" charset="-128"/>
            </a:endParaRPr>
          </a:p>
        </p:txBody>
      </p:sp>
      <p:sp>
        <p:nvSpPr>
          <p:cNvPr id="9" name="正方形/長方形 8">
            <a:extLst>
              <a:ext uri="{FF2B5EF4-FFF2-40B4-BE49-F238E27FC236}">
                <a16:creationId xmlns:a16="http://schemas.microsoft.com/office/drawing/2014/main" id="{734B755E-F316-43D4-A74E-0019C1F173D1}"/>
              </a:ext>
            </a:extLst>
          </p:cNvPr>
          <p:cNvSpPr/>
          <p:nvPr/>
        </p:nvSpPr>
        <p:spPr>
          <a:xfrm>
            <a:off x="8195937" y="0"/>
            <a:ext cx="470517" cy="639191"/>
          </a:xfrm>
          <a:prstGeom prst="rect">
            <a:avLst/>
          </a:prstGeom>
          <a:solidFill>
            <a:srgbClr val="8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tLang="ja-JP" sz="2800" dirty="0">
              <a:latin typeface="Meiryo UI" panose="020B0604030504040204" pitchFamily="50" charset="-128"/>
              <a:ea typeface="Meiryo UI" panose="020B0604030504040204" pitchFamily="50" charset="-128"/>
            </a:endParaRPr>
          </a:p>
        </p:txBody>
      </p:sp>
      <p:sp>
        <p:nvSpPr>
          <p:cNvPr id="10" name="正方形/長方形 9">
            <a:extLst>
              <a:ext uri="{FF2B5EF4-FFF2-40B4-BE49-F238E27FC236}">
                <a16:creationId xmlns:a16="http://schemas.microsoft.com/office/drawing/2014/main" id="{41B805FD-F0B6-4C2B-B882-76150C2CCA35}"/>
              </a:ext>
            </a:extLst>
          </p:cNvPr>
          <p:cNvSpPr/>
          <p:nvPr/>
        </p:nvSpPr>
        <p:spPr>
          <a:xfrm>
            <a:off x="8744873" y="-2"/>
            <a:ext cx="328106" cy="639191"/>
          </a:xfrm>
          <a:prstGeom prst="rect">
            <a:avLst/>
          </a:prstGeom>
          <a:solidFill>
            <a:srgbClr val="8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tLang="ja-JP" sz="2800" dirty="0">
              <a:latin typeface="Meiryo UI" panose="020B0604030504040204" pitchFamily="50" charset="-128"/>
              <a:ea typeface="Meiryo UI" panose="020B0604030504040204" pitchFamily="50" charset="-128"/>
            </a:endParaRPr>
          </a:p>
        </p:txBody>
      </p:sp>
      <p:sp>
        <p:nvSpPr>
          <p:cNvPr id="11" name="正方形/長方形 10">
            <a:extLst>
              <a:ext uri="{FF2B5EF4-FFF2-40B4-BE49-F238E27FC236}">
                <a16:creationId xmlns:a16="http://schemas.microsoft.com/office/drawing/2014/main" id="{E133E98C-3BA3-4E70-A575-C2D6CF4BFD21}"/>
              </a:ext>
            </a:extLst>
          </p:cNvPr>
          <p:cNvSpPr/>
          <p:nvPr/>
        </p:nvSpPr>
        <p:spPr>
          <a:xfrm>
            <a:off x="9151398" y="0"/>
            <a:ext cx="250054" cy="639191"/>
          </a:xfrm>
          <a:prstGeom prst="rect">
            <a:avLst/>
          </a:prstGeom>
          <a:solidFill>
            <a:srgbClr val="8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tLang="ja-JP" sz="2800" dirty="0">
              <a:latin typeface="Meiryo UI" panose="020B0604030504040204" pitchFamily="50" charset="-128"/>
              <a:ea typeface="Meiryo UI" panose="020B0604030504040204" pitchFamily="50" charset="-128"/>
            </a:endParaRPr>
          </a:p>
        </p:txBody>
      </p:sp>
      <p:sp>
        <p:nvSpPr>
          <p:cNvPr id="14" name="正方形/長方形 13">
            <a:extLst>
              <a:ext uri="{FF2B5EF4-FFF2-40B4-BE49-F238E27FC236}">
                <a16:creationId xmlns:a16="http://schemas.microsoft.com/office/drawing/2014/main" id="{6A5C11B0-7CFD-44C3-A84B-A21ECACEA61B}"/>
              </a:ext>
            </a:extLst>
          </p:cNvPr>
          <p:cNvSpPr/>
          <p:nvPr/>
        </p:nvSpPr>
        <p:spPr>
          <a:xfrm>
            <a:off x="9544974" y="0"/>
            <a:ext cx="154246" cy="639191"/>
          </a:xfrm>
          <a:prstGeom prst="rect">
            <a:avLst/>
          </a:prstGeom>
          <a:solidFill>
            <a:srgbClr val="8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tLang="ja-JP" sz="2800" dirty="0">
              <a:latin typeface="Meiryo UI" panose="020B0604030504040204" pitchFamily="50" charset="-128"/>
              <a:ea typeface="Meiryo UI" panose="020B0604030504040204" pitchFamily="50" charset="-128"/>
            </a:endParaRPr>
          </a:p>
        </p:txBody>
      </p:sp>
      <p:graphicFrame>
        <p:nvGraphicFramePr>
          <p:cNvPr id="55" name="表 4">
            <a:extLst>
              <a:ext uri="{FF2B5EF4-FFF2-40B4-BE49-F238E27FC236}">
                <a16:creationId xmlns:a16="http://schemas.microsoft.com/office/drawing/2014/main" id="{81BC0138-1168-43D6-AC97-61DC3C6A5379}"/>
              </a:ext>
            </a:extLst>
          </p:cNvPr>
          <p:cNvGraphicFramePr>
            <a:graphicFrameLocks noGrp="1"/>
          </p:cNvGraphicFramePr>
          <p:nvPr>
            <p:extLst>
              <p:ext uri="{D42A27DB-BD31-4B8C-83A1-F6EECF244321}">
                <p14:modId xmlns:p14="http://schemas.microsoft.com/office/powerpoint/2010/main" val="3148747549"/>
              </p:ext>
            </p:extLst>
          </p:nvPr>
        </p:nvGraphicFramePr>
        <p:xfrm>
          <a:off x="217283" y="752475"/>
          <a:ext cx="9440892" cy="5635105"/>
        </p:xfrm>
        <a:graphic>
          <a:graphicData uri="http://schemas.openxmlformats.org/drawingml/2006/table">
            <a:tbl>
              <a:tblPr firstRow="1" bandRow="1">
                <a:tableStyleId>{F5AB1C69-6EDB-4FF4-983F-18BD219EF322}</a:tableStyleId>
              </a:tblPr>
              <a:tblGrid>
                <a:gridCol w="675005">
                  <a:extLst>
                    <a:ext uri="{9D8B030D-6E8A-4147-A177-3AD203B41FA5}">
                      <a16:colId xmlns:a16="http://schemas.microsoft.com/office/drawing/2014/main" val="1342850327"/>
                    </a:ext>
                  </a:extLst>
                </a:gridCol>
                <a:gridCol w="1741805">
                  <a:extLst>
                    <a:ext uri="{9D8B030D-6E8A-4147-A177-3AD203B41FA5}">
                      <a16:colId xmlns:a16="http://schemas.microsoft.com/office/drawing/2014/main" val="3886063342"/>
                    </a:ext>
                  </a:extLst>
                </a:gridCol>
                <a:gridCol w="7024082">
                  <a:extLst>
                    <a:ext uri="{9D8B030D-6E8A-4147-A177-3AD203B41FA5}">
                      <a16:colId xmlns:a16="http://schemas.microsoft.com/office/drawing/2014/main" val="3868372062"/>
                    </a:ext>
                  </a:extLst>
                </a:gridCol>
              </a:tblGrid>
              <a:tr h="303445">
                <a:tc>
                  <a:txBody>
                    <a:bodyPr/>
                    <a:lstStyle/>
                    <a:p>
                      <a:pPr algn="ctr"/>
                      <a:r>
                        <a:rPr kumimoji="1" lang="ja-JP" altLang="en-US" sz="1200" dirty="0"/>
                        <a:t>タイプ</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kumimoji="1" lang="ja-JP" altLang="en-US" sz="1200" dirty="0"/>
                        <a:t>分類名</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kumimoji="1" lang="ja-JP" altLang="en-US" sz="1200" dirty="0"/>
                        <a:t>詳細</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745426750"/>
                  </a:ext>
                </a:extLst>
              </a:tr>
              <a:tr h="888610">
                <a:tc>
                  <a:txBody>
                    <a:bodyPr/>
                    <a:lstStyle/>
                    <a:p>
                      <a:pPr algn="ctr"/>
                      <a:r>
                        <a:rPr kumimoji="1" lang="en-US" altLang="ja-JP" sz="1200" dirty="0"/>
                        <a:t>1</a:t>
                      </a:r>
                      <a:endParaRPr kumimoji="1" lang="ja-JP" altLang="en-US" sz="12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a:r>
                        <a:rPr kumimoji="1" lang="ja-JP" altLang="en-US" sz="1200" dirty="0"/>
                        <a:t>気密服</a:t>
                      </a:r>
                      <a:endParaRPr kumimoji="1" lang="en-US" altLang="ja-JP" sz="12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kumimoji="1" lang="ja-JP" altLang="en-US" sz="1200" dirty="0"/>
                        <a:t>自給式呼吸器を服内または服外に装着した気密服</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801768451"/>
                  </a:ext>
                </a:extLst>
              </a:tr>
              <a:tr h="888610">
                <a:tc>
                  <a:txBody>
                    <a:bodyPr/>
                    <a:lstStyle/>
                    <a:p>
                      <a:pPr algn="ctr"/>
                      <a:r>
                        <a:rPr kumimoji="1" lang="en-US" altLang="ja-JP" sz="1200" dirty="0"/>
                        <a:t>2</a:t>
                      </a:r>
                      <a:endParaRPr kumimoji="1" lang="ja-JP" altLang="en-US" sz="12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r>
                        <a:rPr kumimoji="1" lang="ja-JP" altLang="en-US" sz="1200" dirty="0"/>
                        <a:t>陽圧服</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kumimoji="1" lang="ja-JP" altLang="en-US" sz="1200" dirty="0"/>
                        <a:t>外部から服内部を陽圧に保つ呼吸用空気を取り入れる構造の非気密形全身化学防護服</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979267043"/>
                  </a:ext>
                </a:extLst>
              </a:tr>
              <a:tr h="888610">
                <a:tc>
                  <a:txBody>
                    <a:bodyPr/>
                    <a:lstStyle/>
                    <a:p>
                      <a:pPr algn="ctr"/>
                      <a:r>
                        <a:rPr kumimoji="1" lang="en-US" altLang="ja-JP" sz="1200" dirty="0"/>
                        <a:t>3</a:t>
                      </a:r>
                      <a:endParaRPr kumimoji="1" lang="ja-JP" altLang="en-US" sz="12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r>
                        <a:rPr kumimoji="1" lang="ja-JP" altLang="en-US" sz="1200" dirty="0"/>
                        <a:t>液体防護用蜜閉服</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r>
                        <a:rPr kumimoji="1" lang="ja-JP" altLang="en-US" sz="1200" dirty="0"/>
                        <a:t>液体化学物質から着用者を防護するため、服の異なる部分間、服と手袋及び服とフットウェア間が</a:t>
                      </a:r>
                      <a:endParaRPr kumimoji="1" lang="en-US" altLang="ja-JP" sz="1200" dirty="0"/>
                    </a:p>
                    <a:p>
                      <a:pPr algn="l"/>
                      <a:r>
                        <a:rPr kumimoji="1" lang="ja-JP" altLang="en-US" sz="1200" dirty="0"/>
                        <a:t>対液体蜜閉接合した構造の全身化学防護服</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4238520397"/>
                  </a:ext>
                </a:extLst>
              </a:tr>
              <a:tr h="888610">
                <a:tc>
                  <a:txBody>
                    <a:bodyPr/>
                    <a:lstStyle/>
                    <a:p>
                      <a:pPr algn="ctr"/>
                      <a:r>
                        <a:rPr kumimoji="1" lang="en-US" altLang="ja-JP" sz="1200" dirty="0"/>
                        <a:t>4</a:t>
                      </a:r>
                      <a:endParaRPr kumimoji="1" lang="ja-JP" altLang="en-US" sz="12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r>
                        <a:rPr kumimoji="1" lang="ja-JP" altLang="en-US" sz="1200" dirty="0"/>
                        <a:t>スプレー防護用蜜閉服</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r>
                        <a:rPr kumimoji="1" lang="ja-JP" altLang="en-US" sz="1200" dirty="0"/>
                        <a:t>液体化学物質から着用者を防護するため、服の異なる部分間、服と手袋及び服とフットウェア間が</a:t>
                      </a:r>
                      <a:endParaRPr kumimoji="1" lang="en-US" altLang="ja-JP" sz="1200" dirty="0"/>
                    </a:p>
                    <a:p>
                      <a:pPr algn="l"/>
                      <a:r>
                        <a:rPr kumimoji="1" lang="ja-JP" altLang="en-US" sz="1200" dirty="0"/>
                        <a:t>対スプレー蜜閉接合した構造の全身化学防護服</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439444151"/>
                  </a:ext>
                </a:extLst>
              </a:tr>
              <a:tr h="888610">
                <a:tc>
                  <a:txBody>
                    <a:bodyPr/>
                    <a:lstStyle/>
                    <a:p>
                      <a:pPr algn="ctr"/>
                      <a:r>
                        <a:rPr kumimoji="1" lang="en-US" altLang="ja-JP" sz="2400" b="1" dirty="0"/>
                        <a:t>5</a:t>
                      </a:r>
                      <a:endParaRPr kumimoji="1" lang="ja-JP" altLang="en-US" sz="2400" b="1"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75000"/>
                      </a:schemeClr>
                    </a:solidFill>
                  </a:tcPr>
                </a:tc>
                <a:tc>
                  <a:txBody>
                    <a:bodyPr/>
                    <a:lstStyle/>
                    <a:p>
                      <a:pPr algn="l"/>
                      <a:r>
                        <a:rPr kumimoji="1" lang="ja-JP" altLang="en-US" sz="1200" b="1" dirty="0"/>
                        <a:t>浮遊固体粉じん</a:t>
                      </a:r>
                      <a:endParaRPr kumimoji="1" lang="en-US" altLang="ja-JP" sz="1200" b="1" dirty="0"/>
                    </a:p>
                    <a:p>
                      <a:pPr algn="l"/>
                      <a:r>
                        <a:rPr kumimoji="1" lang="ja-JP" altLang="en-US" sz="1200" b="1" dirty="0"/>
                        <a:t>防護用蜜閉服</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75000"/>
                      </a:schemeClr>
                    </a:solidFill>
                  </a:tcPr>
                </a:tc>
                <a:tc>
                  <a:txBody>
                    <a:bodyPr/>
                    <a:lstStyle/>
                    <a:p>
                      <a:pPr algn="l"/>
                      <a:r>
                        <a:rPr kumimoji="1" lang="ja-JP" altLang="en-US" sz="1200" b="1" dirty="0"/>
                        <a:t>浮遊固体粉じんから着用者を防護するため、服の異なる部分間、服と手袋及び服とフットウェア間が対浮遊体粉じん蜜閉接合した構造の全身化学防護服</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75000"/>
                      </a:schemeClr>
                    </a:solidFill>
                  </a:tcPr>
                </a:tc>
                <a:extLst>
                  <a:ext uri="{0D108BD9-81ED-4DB2-BD59-A6C34878D82A}">
                    <a16:rowId xmlns:a16="http://schemas.microsoft.com/office/drawing/2014/main" val="3938332791"/>
                  </a:ext>
                </a:extLst>
              </a:tr>
              <a:tr h="888610">
                <a:tc>
                  <a:txBody>
                    <a:bodyPr/>
                    <a:lstStyle/>
                    <a:p>
                      <a:pPr algn="ctr"/>
                      <a:r>
                        <a:rPr kumimoji="1" lang="en-US" altLang="ja-JP" sz="2400" b="1" dirty="0"/>
                        <a:t>6</a:t>
                      </a:r>
                      <a:endParaRPr kumimoji="1" lang="ja-JP" altLang="en-US" sz="2400" b="1"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75000"/>
                      </a:schemeClr>
                    </a:solidFill>
                  </a:tcPr>
                </a:tc>
                <a:tc>
                  <a:txBody>
                    <a:bodyPr/>
                    <a:lstStyle/>
                    <a:p>
                      <a:pPr algn="l"/>
                      <a:r>
                        <a:rPr kumimoji="1" lang="ja-JP" altLang="en-US" sz="1200" b="1" dirty="0"/>
                        <a:t>ミスト防護用蜜閉服</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75000"/>
                      </a:schemeClr>
                    </a:solidFill>
                  </a:tcPr>
                </a:tc>
                <a:tc>
                  <a:txBody>
                    <a:bodyPr/>
                    <a:lstStyle/>
                    <a:p>
                      <a:pPr algn="l"/>
                      <a:r>
                        <a:rPr kumimoji="1" lang="ja-JP" altLang="en-US" sz="1200" b="1" dirty="0"/>
                        <a:t>ミスト状液体化学物質から着用者を防護するため、服の異なる部分間、服と手袋及び服とフットウェア間が対ミスト蜜閉接合した構造の全身化学防護服</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75000"/>
                      </a:schemeClr>
                    </a:solidFill>
                  </a:tcPr>
                </a:tc>
                <a:extLst>
                  <a:ext uri="{0D108BD9-81ED-4DB2-BD59-A6C34878D82A}">
                    <a16:rowId xmlns:a16="http://schemas.microsoft.com/office/drawing/2014/main" val="179430822"/>
                  </a:ext>
                </a:extLst>
              </a:tr>
            </a:tbl>
          </a:graphicData>
        </a:graphic>
      </p:graphicFrame>
    </p:spTree>
    <p:extLst>
      <p:ext uri="{BB962C8B-B14F-4D97-AF65-F5344CB8AC3E}">
        <p14:creationId xmlns:p14="http://schemas.microsoft.com/office/powerpoint/2010/main" val="120370161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正方形/長方形 12">
            <a:extLst>
              <a:ext uri="{FF2B5EF4-FFF2-40B4-BE49-F238E27FC236}">
                <a16:creationId xmlns:a16="http://schemas.microsoft.com/office/drawing/2014/main" id="{6F2EA6DA-4E24-4DCF-8185-A878C6C82141}"/>
              </a:ext>
            </a:extLst>
          </p:cNvPr>
          <p:cNvSpPr/>
          <p:nvPr/>
        </p:nvSpPr>
        <p:spPr>
          <a:xfrm>
            <a:off x="0" y="1"/>
            <a:ext cx="9906000" cy="639191"/>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altLang="ja-JP" sz="2800" dirty="0">
                <a:latin typeface="Meiryo UI" panose="020B0604030504040204" pitchFamily="50" charset="-128"/>
                <a:ea typeface="Meiryo UI" panose="020B0604030504040204" pitchFamily="50" charset="-128"/>
              </a:rPr>
              <a:t>4. </a:t>
            </a:r>
            <a:r>
              <a:rPr lang="ja-JP" altLang="en-US" sz="2000" dirty="0">
                <a:latin typeface="Meiryo UI" panose="020B0604030504040204" pitchFamily="50" charset="-128"/>
                <a:ea typeface="Meiryo UI" panose="020B0604030504040204" pitchFamily="50" charset="-128"/>
              </a:rPr>
              <a:t>商品：</a:t>
            </a:r>
            <a:r>
              <a:rPr lang="en-US" altLang="ja-JP" sz="2000" dirty="0">
                <a:latin typeface="Meiryo UI" panose="020B0604030504040204" pitchFamily="50" charset="-128"/>
                <a:ea typeface="Meiryo UI" panose="020B0604030504040204" pitchFamily="50" charset="-128"/>
              </a:rPr>
              <a:t>NP</a:t>
            </a:r>
            <a:r>
              <a:rPr lang="ja-JP" altLang="en-US" sz="2000" dirty="0">
                <a:latin typeface="Meiryo UI" panose="020B0604030504040204" pitchFamily="50" charset="-128"/>
                <a:ea typeface="Meiryo UI" panose="020B0604030504040204" pitchFamily="50" charset="-128"/>
              </a:rPr>
              <a:t>プロテクト　</a:t>
            </a:r>
            <a:r>
              <a:rPr lang="en-US" altLang="ja-JP" sz="2000" dirty="0">
                <a:latin typeface="Meiryo UI" panose="020B0604030504040204" pitchFamily="50" charset="-128"/>
                <a:ea typeface="Meiryo UI" panose="020B0604030504040204" pitchFamily="50" charset="-128"/>
              </a:rPr>
              <a:t>NP-01</a:t>
            </a:r>
            <a:r>
              <a:rPr lang="ja-JP" altLang="en-US" sz="2000" dirty="0">
                <a:latin typeface="Meiryo UI" panose="020B0604030504040204" pitchFamily="50" charset="-128"/>
                <a:ea typeface="Meiryo UI" panose="020B0604030504040204" pitchFamily="50" charset="-128"/>
              </a:rPr>
              <a:t>　</a:t>
            </a:r>
            <a:endParaRPr lang="ja-JP" altLang="en-US" sz="2800" dirty="0">
              <a:latin typeface="Meiryo UI" panose="020B0604030504040204" pitchFamily="50" charset="-128"/>
              <a:ea typeface="Meiryo UI" panose="020B0604030504040204" pitchFamily="50" charset="-128"/>
            </a:endParaRPr>
          </a:p>
        </p:txBody>
      </p:sp>
      <p:sp>
        <p:nvSpPr>
          <p:cNvPr id="7" name="正方形/長方形 6">
            <a:extLst>
              <a:ext uri="{FF2B5EF4-FFF2-40B4-BE49-F238E27FC236}">
                <a16:creationId xmlns:a16="http://schemas.microsoft.com/office/drawing/2014/main" id="{D81D9839-8C77-4224-A8F2-EAB0AB746669}"/>
              </a:ext>
            </a:extLst>
          </p:cNvPr>
          <p:cNvSpPr/>
          <p:nvPr/>
        </p:nvSpPr>
        <p:spPr>
          <a:xfrm>
            <a:off x="0" y="6705600"/>
            <a:ext cx="9906000" cy="15240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ja-JP" altLang="en-US" sz="1461" dirty="0"/>
          </a:p>
        </p:txBody>
      </p:sp>
      <p:sp>
        <p:nvSpPr>
          <p:cNvPr id="8" name="正方形/長方形 7">
            <a:extLst>
              <a:ext uri="{FF2B5EF4-FFF2-40B4-BE49-F238E27FC236}">
                <a16:creationId xmlns:a16="http://schemas.microsoft.com/office/drawing/2014/main" id="{F49A386D-ED5B-4735-9B34-93A3BF752A49}"/>
              </a:ext>
            </a:extLst>
          </p:cNvPr>
          <p:cNvSpPr/>
          <p:nvPr/>
        </p:nvSpPr>
        <p:spPr>
          <a:xfrm>
            <a:off x="7457242" y="-1"/>
            <a:ext cx="661390" cy="639191"/>
          </a:xfrm>
          <a:prstGeom prst="rect">
            <a:avLst/>
          </a:prstGeom>
          <a:solidFill>
            <a:srgbClr val="8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tLang="ja-JP" sz="2800" dirty="0">
              <a:latin typeface="Meiryo UI" panose="020B0604030504040204" pitchFamily="50" charset="-128"/>
              <a:ea typeface="Meiryo UI" panose="020B0604030504040204" pitchFamily="50" charset="-128"/>
            </a:endParaRPr>
          </a:p>
        </p:txBody>
      </p:sp>
      <p:sp>
        <p:nvSpPr>
          <p:cNvPr id="9" name="正方形/長方形 8">
            <a:extLst>
              <a:ext uri="{FF2B5EF4-FFF2-40B4-BE49-F238E27FC236}">
                <a16:creationId xmlns:a16="http://schemas.microsoft.com/office/drawing/2014/main" id="{734B755E-F316-43D4-A74E-0019C1F173D1}"/>
              </a:ext>
            </a:extLst>
          </p:cNvPr>
          <p:cNvSpPr/>
          <p:nvPr/>
        </p:nvSpPr>
        <p:spPr>
          <a:xfrm>
            <a:off x="8195937" y="0"/>
            <a:ext cx="470517" cy="639191"/>
          </a:xfrm>
          <a:prstGeom prst="rect">
            <a:avLst/>
          </a:prstGeom>
          <a:solidFill>
            <a:srgbClr val="8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tLang="ja-JP" sz="2800" dirty="0">
              <a:latin typeface="Meiryo UI" panose="020B0604030504040204" pitchFamily="50" charset="-128"/>
              <a:ea typeface="Meiryo UI" panose="020B0604030504040204" pitchFamily="50" charset="-128"/>
            </a:endParaRPr>
          </a:p>
        </p:txBody>
      </p:sp>
      <p:sp>
        <p:nvSpPr>
          <p:cNvPr id="10" name="正方形/長方形 9">
            <a:extLst>
              <a:ext uri="{FF2B5EF4-FFF2-40B4-BE49-F238E27FC236}">
                <a16:creationId xmlns:a16="http://schemas.microsoft.com/office/drawing/2014/main" id="{41B805FD-F0B6-4C2B-B882-76150C2CCA35}"/>
              </a:ext>
            </a:extLst>
          </p:cNvPr>
          <p:cNvSpPr/>
          <p:nvPr/>
        </p:nvSpPr>
        <p:spPr>
          <a:xfrm>
            <a:off x="8744873" y="-2"/>
            <a:ext cx="328106" cy="639191"/>
          </a:xfrm>
          <a:prstGeom prst="rect">
            <a:avLst/>
          </a:prstGeom>
          <a:solidFill>
            <a:srgbClr val="8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tLang="ja-JP" sz="2800" dirty="0">
              <a:latin typeface="Meiryo UI" panose="020B0604030504040204" pitchFamily="50" charset="-128"/>
              <a:ea typeface="Meiryo UI" panose="020B0604030504040204" pitchFamily="50" charset="-128"/>
            </a:endParaRPr>
          </a:p>
        </p:txBody>
      </p:sp>
      <p:sp>
        <p:nvSpPr>
          <p:cNvPr id="11" name="正方形/長方形 10">
            <a:extLst>
              <a:ext uri="{FF2B5EF4-FFF2-40B4-BE49-F238E27FC236}">
                <a16:creationId xmlns:a16="http://schemas.microsoft.com/office/drawing/2014/main" id="{E133E98C-3BA3-4E70-A575-C2D6CF4BFD21}"/>
              </a:ext>
            </a:extLst>
          </p:cNvPr>
          <p:cNvSpPr/>
          <p:nvPr/>
        </p:nvSpPr>
        <p:spPr>
          <a:xfrm>
            <a:off x="9151398" y="0"/>
            <a:ext cx="250054" cy="639191"/>
          </a:xfrm>
          <a:prstGeom prst="rect">
            <a:avLst/>
          </a:prstGeom>
          <a:solidFill>
            <a:srgbClr val="8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tLang="ja-JP" sz="2800" dirty="0">
              <a:latin typeface="Meiryo UI" panose="020B0604030504040204" pitchFamily="50" charset="-128"/>
              <a:ea typeface="Meiryo UI" panose="020B0604030504040204" pitchFamily="50" charset="-128"/>
            </a:endParaRPr>
          </a:p>
        </p:txBody>
      </p:sp>
      <p:sp>
        <p:nvSpPr>
          <p:cNvPr id="14" name="正方形/長方形 13">
            <a:extLst>
              <a:ext uri="{FF2B5EF4-FFF2-40B4-BE49-F238E27FC236}">
                <a16:creationId xmlns:a16="http://schemas.microsoft.com/office/drawing/2014/main" id="{6A5C11B0-7CFD-44C3-A84B-A21ECACEA61B}"/>
              </a:ext>
            </a:extLst>
          </p:cNvPr>
          <p:cNvSpPr/>
          <p:nvPr/>
        </p:nvSpPr>
        <p:spPr>
          <a:xfrm>
            <a:off x="9544974" y="0"/>
            <a:ext cx="154246" cy="639191"/>
          </a:xfrm>
          <a:prstGeom prst="rect">
            <a:avLst/>
          </a:prstGeom>
          <a:solidFill>
            <a:srgbClr val="8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tLang="ja-JP" sz="2800" dirty="0">
              <a:latin typeface="Meiryo UI" panose="020B0604030504040204" pitchFamily="50" charset="-128"/>
              <a:ea typeface="Meiryo UI" panose="020B0604030504040204" pitchFamily="50" charset="-128"/>
            </a:endParaRPr>
          </a:p>
        </p:txBody>
      </p:sp>
      <p:sp>
        <p:nvSpPr>
          <p:cNvPr id="15" name="正方形/長方形 14">
            <a:extLst>
              <a:ext uri="{FF2B5EF4-FFF2-40B4-BE49-F238E27FC236}">
                <a16:creationId xmlns:a16="http://schemas.microsoft.com/office/drawing/2014/main" id="{DDEC2CF1-B6BC-4D5E-98AF-CBEA1074F059}"/>
              </a:ext>
            </a:extLst>
          </p:cNvPr>
          <p:cNvSpPr/>
          <p:nvPr/>
        </p:nvSpPr>
        <p:spPr>
          <a:xfrm>
            <a:off x="1866805" y="1479956"/>
            <a:ext cx="1796684" cy="67216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r>
              <a:rPr lang="ja-JP" altLang="en-US" sz="1200" dirty="0">
                <a:solidFill>
                  <a:schemeClr val="tx1"/>
                </a:solidFill>
                <a:latin typeface="Meiryo UI" panose="020B0604030504040204" pitchFamily="50" charset="-128"/>
                <a:ea typeface="Meiryo UI" panose="020B0604030504040204" pitchFamily="50" charset="-128"/>
              </a:rPr>
              <a:t>・除染作業</a:t>
            </a:r>
            <a:endParaRPr lang="en-US" altLang="ja-JP" sz="1200" dirty="0">
              <a:solidFill>
                <a:schemeClr val="tx1"/>
              </a:solidFill>
              <a:latin typeface="Meiryo UI" panose="020B0604030504040204" pitchFamily="50" charset="-128"/>
              <a:ea typeface="Meiryo UI" panose="020B0604030504040204" pitchFamily="50" charset="-128"/>
            </a:endParaRPr>
          </a:p>
          <a:p>
            <a:r>
              <a:rPr lang="ja-JP" altLang="en-US" sz="1200" dirty="0">
                <a:solidFill>
                  <a:schemeClr val="tx1"/>
                </a:solidFill>
                <a:latin typeface="Meiryo UI" panose="020B0604030504040204" pitchFamily="50" charset="-128"/>
                <a:ea typeface="Meiryo UI" panose="020B0604030504040204" pitchFamily="50" charset="-128"/>
              </a:rPr>
              <a:t>・石綿</a:t>
            </a:r>
            <a:r>
              <a:rPr lang="en-US" altLang="ja-JP" sz="1200" dirty="0">
                <a:solidFill>
                  <a:schemeClr val="tx1"/>
                </a:solidFill>
                <a:latin typeface="Meiryo UI" panose="020B0604030504040204" pitchFamily="50" charset="-128"/>
                <a:ea typeface="Meiryo UI" panose="020B0604030504040204" pitchFamily="50" charset="-128"/>
              </a:rPr>
              <a:t>(</a:t>
            </a:r>
            <a:r>
              <a:rPr lang="ja-JP" altLang="en-US" sz="1200" dirty="0">
                <a:solidFill>
                  <a:schemeClr val="tx1"/>
                </a:solidFill>
                <a:latin typeface="Meiryo UI" panose="020B0604030504040204" pitchFamily="50" charset="-128"/>
                <a:ea typeface="Meiryo UI" panose="020B0604030504040204" pitchFamily="50" charset="-128"/>
              </a:rPr>
              <a:t>アスベスト</a:t>
            </a:r>
            <a:r>
              <a:rPr lang="en-US" altLang="ja-JP" sz="1200" dirty="0">
                <a:solidFill>
                  <a:schemeClr val="tx1"/>
                </a:solidFill>
                <a:latin typeface="Meiryo UI" panose="020B0604030504040204" pitchFamily="50" charset="-128"/>
                <a:ea typeface="Meiryo UI" panose="020B0604030504040204" pitchFamily="50" charset="-128"/>
              </a:rPr>
              <a:t>)</a:t>
            </a:r>
            <a:r>
              <a:rPr lang="ja-JP" altLang="en-US" sz="1200" dirty="0">
                <a:solidFill>
                  <a:schemeClr val="tx1"/>
                </a:solidFill>
                <a:latin typeface="Meiryo UI" panose="020B0604030504040204" pitchFamily="50" charset="-128"/>
                <a:ea typeface="Meiryo UI" panose="020B0604030504040204" pitchFamily="50" charset="-128"/>
              </a:rPr>
              <a:t>作業</a:t>
            </a:r>
            <a:endParaRPr lang="en-US" altLang="ja-JP" sz="1200" dirty="0">
              <a:solidFill>
                <a:schemeClr val="tx1"/>
              </a:solidFill>
              <a:latin typeface="Meiryo UI" panose="020B0604030504040204" pitchFamily="50" charset="-128"/>
              <a:ea typeface="Meiryo UI" panose="020B0604030504040204" pitchFamily="50" charset="-128"/>
            </a:endParaRPr>
          </a:p>
          <a:p>
            <a:r>
              <a:rPr lang="ja-JP" altLang="en-US" sz="1200" dirty="0">
                <a:solidFill>
                  <a:schemeClr val="tx1"/>
                </a:solidFill>
                <a:latin typeface="Meiryo UI" panose="020B0604030504040204" pitchFamily="50" charset="-128"/>
                <a:ea typeface="Meiryo UI" panose="020B0604030504040204" pitchFamily="50" charset="-128"/>
              </a:rPr>
              <a:t>・粉体取扱い作業</a:t>
            </a:r>
            <a:endParaRPr lang="en-US" altLang="ja-JP" sz="1200" dirty="0">
              <a:solidFill>
                <a:schemeClr val="tx1"/>
              </a:solidFill>
              <a:latin typeface="Meiryo UI" panose="020B0604030504040204" pitchFamily="50" charset="-128"/>
              <a:ea typeface="Meiryo UI" panose="020B0604030504040204" pitchFamily="50" charset="-128"/>
            </a:endParaRPr>
          </a:p>
          <a:p>
            <a:endParaRPr lang="en-US" altLang="ja-JP" sz="1400" dirty="0">
              <a:solidFill>
                <a:schemeClr val="tx1"/>
              </a:solidFill>
              <a:latin typeface="Meiryo UI" panose="020B0604030504040204" pitchFamily="50" charset="-128"/>
              <a:ea typeface="Meiryo UI" panose="020B0604030504040204" pitchFamily="50" charset="-128"/>
            </a:endParaRPr>
          </a:p>
          <a:p>
            <a:endParaRPr lang="en-US" altLang="ja-JP" b="1" dirty="0">
              <a:solidFill>
                <a:schemeClr val="tx1"/>
              </a:solidFill>
              <a:latin typeface="Meiryo UI" panose="020B0604030504040204" pitchFamily="50" charset="-128"/>
              <a:ea typeface="Meiryo UI" panose="020B0604030504040204" pitchFamily="50" charset="-128"/>
            </a:endParaRPr>
          </a:p>
        </p:txBody>
      </p:sp>
      <p:graphicFrame>
        <p:nvGraphicFramePr>
          <p:cNvPr id="16" name="表 4">
            <a:extLst>
              <a:ext uri="{FF2B5EF4-FFF2-40B4-BE49-F238E27FC236}">
                <a16:creationId xmlns:a16="http://schemas.microsoft.com/office/drawing/2014/main" id="{25E8F1A5-2129-4921-888C-EE9FB5D4933D}"/>
              </a:ext>
            </a:extLst>
          </p:cNvPr>
          <p:cNvGraphicFramePr>
            <a:graphicFrameLocks noGrp="1"/>
          </p:cNvGraphicFramePr>
          <p:nvPr>
            <p:extLst>
              <p:ext uri="{D42A27DB-BD31-4B8C-83A1-F6EECF244321}">
                <p14:modId xmlns:p14="http://schemas.microsoft.com/office/powerpoint/2010/main" val="1607193001"/>
              </p:ext>
            </p:extLst>
          </p:nvPr>
        </p:nvGraphicFramePr>
        <p:xfrm>
          <a:off x="5499145" y="5090219"/>
          <a:ext cx="2306003" cy="1508760"/>
        </p:xfrm>
        <a:graphic>
          <a:graphicData uri="http://schemas.openxmlformats.org/drawingml/2006/table">
            <a:tbl>
              <a:tblPr firstRow="1" bandRow="1">
                <a:tableStyleId>{F5AB1C69-6EDB-4FF4-983F-18BD219EF322}</a:tableStyleId>
              </a:tblPr>
              <a:tblGrid>
                <a:gridCol w="621030">
                  <a:extLst>
                    <a:ext uri="{9D8B030D-6E8A-4147-A177-3AD203B41FA5}">
                      <a16:colId xmlns:a16="http://schemas.microsoft.com/office/drawing/2014/main" val="1342850327"/>
                    </a:ext>
                  </a:extLst>
                </a:gridCol>
                <a:gridCol w="802005">
                  <a:extLst>
                    <a:ext uri="{9D8B030D-6E8A-4147-A177-3AD203B41FA5}">
                      <a16:colId xmlns:a16="http://schemas.microsoft.com/office/drawing/2014/main" val="3886063342"/>
                    </a:ext>
                  </a:extLst>
                </a:gridCol>
                <a:gridCol w="882968">
                  <a:extLst>
                    <a:ext uri="{9D8B030D-6E8A-4147-A177-3AD203B41FA5}">
                      <a16:colId xmlns:a16="http://schemas.microsoft.com/office/drawing/2014/main" val="3868372062"/>
                    </a:ext>
                  </a:extLst>
                </a:gridCol>
              </a:tblGrid>
              <a:tr h="233393">
                <a:tc>
                  <a:txBody>
                    <a:bodyPr/>
                    <a:lstStyle/>
                    <a:p>
                      <a:pPr algn="ctr"/>
                      <a:r>
                        <a:rPr kumimoji="1" lang="ja-JP" altLang="en-US" sz="1050" dirty="0">
                          <a:latin typeface="+mn-ea"/>
                          <a:ea typeface="+mn-ea"/>
                        </a:rPr>
                        <a:t>サイズ</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kumimoji="1" lang="en-US" altLang="ja-JP" sz="1050" dirty="0">
                          <a:latin typeface="+mn-ea"/>
                          <a:ea typeface="+mn-ea"/>
                        </a:rPr>
                        <a:t>A:</a:t>
                      </a:r>
                      <a:r>
                        <a:rPr kumimoji="1" lang="ja-JP" altLang="en-US" sz="1050" dirty="0">
                          <a:latin typeface="+mn-ea"/>
                          <a:ea typeface="+mn-ea"/>
                        </a:rPr>
                        <a:t>身長</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kumimoji="1" lang="en-US" altLang="ja-JP" sz="1050" dirty="0">
                          <a:latin typeface="+mn-ea"/>
                          <a:ea typeface="+mn-ea"/>
                        </a:rPr>
                        <a:t>B:</a:t>
                      </a:r>
                      <a:r>
                        <a:rPr kumimoji="1" lang="ja-JP" altLang="en-US" sz="1050" dirty="0">
                          <a:latin typeface="+mn-ea"/>
                          <a:ea typeface="+mn-ea"/>
                        </a:rPr>
                        <a:t>胸囲</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745426750"/>
                  </a:ext>
                </a:extLst>
              </a:tr>
              <a:tr h="233393">
                <a:tc>
                  <a:txBody>
                    <a:bodyPr/>
                    <a:lstStyle/>
                    <a:p>
                      <a:pPr algn="ctr"/>
                      <a:r>
                        <a:rPr kumimoji="1" lang="en-US" altLang="ja-JP" sz="1050" dirty="0">
                          <a:latin typeface="+mn-ea"/>
                          <a:ea typeface="+mn-ea"/>
                        </a:rPr>
                        <a:t>M</a:t>
                      </a:r>
                      <a:endParaRPr kumimoji="1" lang="ja-JP" altLang="en-US" sz="1050" dirty="0">
                        <a:latin typeface="+mn-ea"/>
                        <a:ea typeface="+mn-ea"/>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a:r>
                        <a:rPr kumimoji="1" lang="en-US" altLang="ja-JP" sz="1050" dirty="0">
                          <a:latin typeface="+mn-ea"/>
                          <a:ea typeface="+mn-ea"/>
                        </a:rPr>
                        <a:t>164</a:t>
                      </a:r>
                      <a:r>
                        <a:rPr kumimoji="1" lang="ja-JP" altLang="en-US" sz="1050" dirty="0">
                          <a:latin typeface="+mn-ea"/>
                          <a:ea typeface="+mn-ea"/>
                        </a:rPr>
                        <a:t>～</a:t>
                      </a:r>
                      <a:r>
                        <a:rPr kumimoji="1" lang="en-US" altLang="ja-JP" sz="1050" dirty="0">
                          <a:latin typeface="+mn-ea"/>
                          <a:ea typeface="+mn-ea"/>
                        </a:rPr>
                        <a:t>170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kumimoji="1" lang="en-US" altLang="ja-JP" sz="1050" dirty="0">
                          <a:latin typeface="+mn-ea"/>
                          <a:ea typeface="+mn-ea"/>
                        </a:rPr>
                        <a:t>84</a:t>
                      </a:r>
                      <a:r>
                        <a:rPr kumimoji="1" lang="ja-JP" altLang="en-US" sz="1050" dirty="0">
                          <a:latin typeface="+mn-ea"/>
                          <a:ea typeface="+mn-ea"/>
                        </a:rPr>
                        <a:t>～</a:t>
                      </a:r>
                      <a:r>
                        <a:rPr kumimoji="1" lang="en-US" altLang="ja-JP" sz="1050" dirty="0">
                          <a:latin typeface="+mn-ea"/>
                          <a:ea typeface="+mn-ea"/>
                        </a:rPr>
                        <a:t>92</a:t>
                      </a:r>
                      <a:endParaRPr kumimoji="1" lang="ja-JP" altLang="en-US" sz="1050" dirty="0">
                        <a:latin typeface="+mn-ea"/>
                        <a:ea typeface="+mn-ea"/>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744594548"/>
                  </a:ext>
                </a:extLst>
              </a:tr>
              <a:tr h="233393">
                <a:tc>
                  <a:txBody>
                    <a:bodyPr/>
                    <a:lstStyle/>
                    <a:p>
                      <a:pPr algn="ctr"/>
                      <a:r>
                        <a:rPr kumimoji="1" lang="en-US" altLang="ja-JP" sz="1050" dirty="0">
                          <a:latin typeface="+mn-ea"/>
                          <a:ea typeface="+mn-ea"/>
                        </a:rPr>
                        <a:t>L</a:t>
                      </a:r>
                      <a:endParaRPr kumimoji="1" lang="ja-JP" altLang="en-US" sz="1050" dirty="0">
                        <a:latin typeface="+mn-ea"/>
                        <a:ea typeface="+mn-ea"/>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a:r>
                        <a:rPr kumimoji="1" lang="en-US" altLang="ja-JP" sz="1050" dirty="0">
                          <a:latin typeface="+mn-ea"/>
                          <a:ea typeface="+mn-ea"/>
                        </a:rPr>
                        <a:t>170</a:t>
                      </a:r>
                      <a:r>
                        <a:rPr kumimoji="1" lang="ja-JP" altLang="en-US" sz="1050" dirty="0">
                          <a:latin typeface="+mn-ea"/>
                          <a:ea typeface="+mn-ea"/>
                        </a:rPr>
                        <a:t>～</a:t>
                      </a:r>
                      <a:r>
                        <a:rPr kumimoji="1" lang="en-US" altLang="ja-JP" sz="1050" dirty="0">
                          <a:latin typeface="+mn-ea"/>
                          <a:ea typeface="+mn-ea"/>
                        </a:rPr>
                        <a:t>176</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kumimoji="1" lang="en-US" altLang="ja-JP" sz="1050" dirty="0">
                          <a:latin typeface="+mn-ea"/>
                          <a:ea typeface="+mn-ea"/>
                        </a:rPr>
                        <a:t>92</a:t>
                      </a:r>
                      <a:r>
                        <a:rPr kumimoji="1" lang="ja-JP" altLang="en-US" sz="1050" dirty="0">
                          <a:latin typeface="+mn-ea"/>
                          <a:ea typeface="+mn-ea"/>
                        </a:rPr>
                        <a:t>～</a:t>
                      </a:r>
                      <a:r>
                        <a:rPr kumimoji="1" lang="en-US" altLang="ja-JP" sz="1050" dirty="0">
                          <a:latin typeface="+mn-ea"/>
                          <a:ea typeface="+mn-ea"/>
                        </a:rPr>
                        <a:t>100</a:t>
                      </a:r>
                      <a:endParaRPr kumimoji="1" lang="ja-JP" altLang="en-US" sz="1050" dirty="0">
                        <a:latin typeface="+mn-ea"/>
                        <a:ea typeface="+mn-ea"/>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801768451"/>
                  </a:ext>
                </a:extLst>
              </a:tr>
              <a:tr h="233393">
                <a:tc>
                  <a:txBody>
                    <a:bodyPr/>
                    <a:lstStyle/>
                    <a:p>
                      <a:pPr algn="ctr"/>
                      <a:r>
                        <a:rPr kumimoji="1" lang="en-US" altLang="ja-JP" sz="1050" dirty="0">
                          <a:latin typeface="+mn-ea"/>
                          <a:ea typeface="+mn-ea"/>
                        </a:rPr>
                        <a:t>XL</a:t>
                      </a:r>
                      <a:endParaRPr kumimoji="1" lang="ja-JP" altLang="en-US" sz="1050" dirty="0">
                        <a:latin typeface="+mn-ea"/>
                        <a:ea typeface="+mn-ea"/>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a:r>
                        <a:rPr kumimoji="1" lang="en-US" altLang="ja-JP" sz="1050" dirty="0">
                          <a:latin typeface="+mn-ea"/>
                          <a:ea typeface="+mn-ea"/>
                        </a:rPr>
                        <a:t>176</a:t>
                      </a:r>
                      <a:r>
                        <a:rPr kumimoji="1" lang="ja-JP" altLang="en-US" sz="1050" dirty="0">
                          <a:latin typeface="+mn-ea"/>
                          <a:ea typeface="+mn-ea"/>
                        </a:rPr>
                        <a:t>～</a:t>
                      </a:r>
                      <a:r>
                        <a:rPr kumimoji="1" lang="en-US" altLang="ja-JP" sz="1050" dirty="0">
                          <a:latin typeface="+mn-ea"/>
                          <a:ea typeface="+mn-ea"/>
                        </a:rPr>
                        <a:t>182</a:t>
                      </a:r>
                      <a:endParaRPr kumimoji="1" lang="ja-JP" altLang="en-US" sz="1050" dirty="0">
                        <a:latin typeface="+mn-ea"/>
                        <a:ea typeface="+mn-ea"/>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kumimoji="1" lang="en-US" altLang="ja-JP" sz="1050" dirty="0">
                          <a:latin typeface="+mn-ea"/>
                          <a:ea typeface="+mn-ea"/>
                        </a:rPr>
                        <a:t>100</a:t>
                      </a:r>
                      <a:r>
                        <a:rPr kumimoji="1" lang="ja-JP" altLang="en-US" sz="1050" dirty="0">
                          <a:latin typeface="+mn-ea"/>
                          <a:ea typeface="+mn-ea"/>
                        </a:rPr>
                        <a:t>～</a:t>
                      </a:r>
                      <a:r>
                        <a:rPr kumimoji="1" lang="en-US" altLang="ja-JP" sz="1050" dirty="0">
                          <a:latin typeface="+mn-ea"/>
                          <a:ea typeface="+mn-ea"/>
                        </a:rPr>
                        <a:t>108</a:t>
                      </a:r>
                      <a:endParaRPr kumimoji="1" lang="ja-JP" altLang="en-US" sz="1050" dirty="0">
                        <a:latin typeface="+mn-ea"/>
                        <a:ea typeface="+mn-ea"/>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979267043"/>
                  </a:ext>
                </a:extLst>
              </a:tr>
              <a:tr h="233393">
                <a:tc>
                  <a:txBody>
                    <a:bodyPr/>
                    <a:lstStyle/>
                    <a:p>
                      <a:pPr algn="ctr"/>
                      <a:r>
                        <a:rPr kumimoji="1" lang="en-US" altLang="ja-JP" sz="1050" dirty="0">
                          <a:latin typeface="+mn-ea"/>
                          <a:ea typeface="+mn-ea"/>
                        </a:rPr>
                        <a:t>2XL</a:t>
                      </a:r>
                      <a:endParaRPr kumimoji="1" lang="ja-JP" altLang="en-US" sz="1050" dirty="0">
                        <a:latin typeface="+mn-ea"/>
                        <a:ea typeface="+mn-ea"/>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a:r>
                        <a:rPr kumimoji="1" lang="en-US" altLang="ja-JP" sz="1050" dirty="0">
                          <a:latin typeface="+mn-ea"/>
                          <a:ea typeface="+mn-ea"/>
                        </a:rPr>
                        <a:t>182</a:t>
                      </a:r>
                      <a:r>
                        <a:rPr kumimoji="1" lang="ja-JP" altLang="en-US" sz="1050" dirty="0">
                          <a:latin typeface="+mn-ea"/>
                          <a:ea typeface="+mn-ea"/>
                        </a:rPr>
                        <a:t>～</a:t>
                      </a:r>
                      <a:r>
                        <a:rPr kumimoji="1" lang="en-US" altLang="ja-JP" sz="1050" dirty="0">
                          <a:latin typeface="+mn-ea"/>
                          <a:ea typeface="+mn-ea"/>
                        </a:rPr>
                        <a:t>188</a:t>
                      </a:r>
                      <a:endParaRPr kumimoji="1" lang="ja-JP" altLang="en-US" sz="1050" dirty="0">
                        <a:latin typeface="+mn-ea"/>
                        <a:ea typeface="+mn-ea"/>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a:r>
                        <a:rPr kumimoji="1" lang="en-US" altLang="ja-JP" sz="1050" dirty="0">
                          <a:latin typeface="+mn-ea"/>
                          <a:ea typeface="+mn-ea"/>
                        </a:rPr>
                        <a:t>108</a:t>
                      </a:r>
                      <a:r>
                        <a:rPr kumimoji="1" lang="ja-JP" altLang="en-US" sz="1050" dirty="0">
                          <a:latin typeface="+mn-ea"/>
                          <a:ea typeface="+mn-ea"/>
                        </a:rPr>
                        <a:t>～</a:t>
                      </a:r>
                      <a:r>
                        <a:rPr kumimoji="1" lang="en-US" altLang="ja-JP" sz="1050" dirty="0">
                          <a:latin typeface="+mn-ea"/>
                          <a:ea typeface="+mn-ea"/>
                        </a:rPr>
                        <a:t>116</a:t>
                      </a:r>
                      <a:endParaRPr kumimoji="1" lang="ja-JP" altLang="en-US" sz="1050" dirty="0">
                        <a:latin typeface="+mn-ea"/>
                        <a:ea typeface="+mn-ea"/>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4238520397"/>
                  </a:ext>
                </a:extLst>
              </a:tr>
              <a:tr h="233393">
                <a:tc>
                  <a:txBody>
                    <a:bodyPr/>
                    <a:lstStyle/>
                    <a:p>
                      <a:pPr algn="ctr"/>
                      <a:r>
                        <a:rPr kumimoji="1" lang="en-US" altLang="ja-JP" sz="1050" dirty="0">
                          <a:latin typeface="+mn-ea"/>
                          <a:ea typeface="+mn-ea"/>
                        </a:rPr>
                        <a:t>3XL</a:t>
                      </a:r>
                      <a:endParaRPr kumimoji="1" lang="ja-JP" altLang="en-US" sz="1050" dirty="0">
                        <a:latin typeface="+mn-ea"/>
                        <a:ea typeface="+mn-ea"/>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a:r>
                        <a:rPr kumimoji="1" lang="en-US" altLang="ja-JP" sz="1050" dirty="0">
                          <a:latin typeface="+mn-ea"/>
                          <a:ea typeface="+mn-ea"/>
                        </a:rPr>
                        <a:t>188</a:t>
                      </a:r>
                      <a:r>
                        <a:rPr kumimoji="1" lang="ja-JP" altLang="en-US" sz="1050" dirty="0">
                          <a:latin typeface="+mn-ea"/>
                          <a:ea typeface="+mn-ea"/>
                        </a:rPr>
                        <a:t>～</a:t>
                      </a:r>
                      <a:r>
                        <a:rPr kumimoji="1" lang="en-US" altLang="ja-JP" sz="1050" dirty="0">
                          <a:latin typeface="+mn-ea"/>
                          <a:ea typeface="+mn-ea"/>
                        </a:rPr>
                        <a:t>194</a:t>
                      </a:r>
                      <a:endParaRPr kumimoji="1" lang="ja-JP" altLang="en-US" sz="1050" dirty="0">
                        <a:latin typeface="+mn-ea"/>
                        <a:ea typeface="+mn-ea"/>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a:r>
                        <a:rPr kumimoji="1" lang="en-US" altLang="ja-JP" sz="1050" dirty="0">
                          <a:latin typeface="+mn-ea"/>
                          <a:ea typeface="+mn-ea"/>
                        </a:rPr>
                        <a:t>116</a:t>
                      </a:r>
                      <a:r>
                        <a:rPr kumimoji="1" lang="ja-JP" altLang="en-US" sz="1050" dirty="0">
                          <a:latin typeface="+mn-ea"/>
                          <a:ea typeface="+mn-ea"/>
                        </a:rPr>
                        <a:t>～</a:t>
                      </a:r>
                      <a:r>
                        <a:rPr kumimoji="1" lang="en-US" altLang="ja-JP" sz="1050" dirty="0">
                          <a:latin typeface="+mn-ea"/>
                          <a:ea typeface="+mn-ea"/>
                        </a:rPr>
                        <a:t>124</a:t>
                      </a:r>
                      <a:endParaRPr kumimoji="1" lang="ja-JP" altLang="en-US" sz="1050" dirty="0">
                        <a:latin typeface="+mn-ea"/>
                        <a:ea typeface="+mn-ea"/>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439444151"/>
                  </a:ext>
                </a:extLst>
              </a:tr>
            </a:tbl>
          </a:graphicData>
        </a:graphic>
      </p:graphicFrame>
      <p:pic>
        <p:nvPicPr>
          <p:cNvPr id="3" name="図 2">
            <a:extLst>
              <a:ext uri="{FF2B5EF4-FFF2-40B4-BE49-F238E27FC236}">
                <a16:creationId xmlns:a16="http://schemas.microsoft.com/office/drawing/2014/main" id="{CA4D1850-5EF7-4405-BCE6-73E559F2E1AF}"/>
              </a:ext>
            </a:extLst>
          </p:cNvPr>
          <p:cNvPicPr>
            <a:picLocks noChangeAspect="1"/>
          </p:cNvPicPr>
          <p:nvPr/>
        </p:nvPicPr>
        <p:blipFill>
          <a:blip r:embed="rId3"/>
          <a:stretch>
            <a:fillRect/>
          </a:stretch>
        </p:blipFill>
        <p:spPr>
          <a:xfrm>
            <a:off x="7960802" y="5090219"/>
            <a:ext cx="1503283" cy="1508913"/>
          </a:xfrm>
          <a:prstGeom prst="rect">
            <a:avLst/>
          </a:prstGeom>
        </p:spPr>
      </p:pic>
      <p:cxnSp>
        <p:nvCxnSpPr>
          <p:cNvPr id="18" name="直線コネクタ 17">
            <a:extLst>
              <a:ext uri="{FF2B5EF4-FFF2-40B4-BE49-F238E27FC236}">
                <a16:creationId xmlns:a16="http://schemas.microsoft.com/office/drawing/2014/main" id="{8A814B66-1D2F-491C-8416-33F8AA942704}"/>
              </a:ext>
            </a:extLst>
          </p:cNvPr>
          <p:cNvCxnSpPr>
            <a:cxnSpLocks/>
          </p:cNvCxnSpPr>
          <p:nvPr/>
        </p:nvCxnSpPr>
        <p:spPr>
          <a:xfrm flipH="1">
            <a:off x="5497389" y="5022979"/>
            <a:ext cx="2233313" cy="0"/>
          </a:xfrm>
          <a:prstGeom prst="line">
            <a:avLst/>
          </a:prstGeom>
          <a:ln w="31750">
            <a:solidFill>
              <a:schemeClr val="bg1">
                <a:lumMod val="65000"/>
              </a:schemeClr>
            </a:solidFill>
            <a:headEnd type="oval"/>
            <a:tailEnd type="none"/>
          </a:ln>
        </p:spPr>
        <p:style>
          <a:lnRef idx="1">
            <a:schemeClr val="accent1"/>
          </a:lnRef>
          <a:fillRef idx="0">
            <a:schemeClr val="accent1"/>
          </a:fillRef>
          <a:effectRef idx="0">
            <a:schemeClr val="accent1"/>
          </a:effectRef>
          <a:fontRef idx="minor">
            <a:schemeClr val="tx1"/>
          </a:fontRef>
        </p:style>
      </p:cxnSp>
      <p:sp>
        <p:nvSpPr>
          <p:cNvPr id="19" name="正方形/長方形 18">
            <a:extLst>
              <a:ext uri="{FF2B5EF4-FFF2-40B4-BE49-F238E27FC236}">
                <a16:creationId xmlns:a16="http://schemas.microsoft.com/office/drawing/2014/main" id="{F3D96E7E-3301-48C0-9342-DC93626CED43}"/>
              </a:ext>
            </a:extLst>
          </p:cNvPr>
          <p:cNvSpPr/>
          <p:nvPr/>
        </p:nvSpPr>
        <p:spPr>
          <a:xfrm>
            <a:off x="5746139" y="4722587"/>
            <a:ext cx="1997163" cy="30571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r>
              <a:rPr lang="ja-JP" altLang="en-US" sz="1400" b="1" dirty="0">
                <a:solidFill>
                  <a:srgbClr val="FF0000"/>
                </a:solidFill>
                <a:latin typeface="Meiryo UI" panose="020B0604030504040204" pitchFamily="50" charset="-128"/>
                <a:ea typeface="Meiryo UI" panose="020B0604030504040204" pitchFamily="50" charset="-128"/>
              </a:rPr>
              <a:t>■ｻｲｽﾞ対応表 　</a:t>
            </a:r>
            <a:endParaRPr lang="en-US" altLang="ja-JP" sz="1400" b="1" dirty="0">
              <a:solidFill>
                <a:srgbClr val="FF0000"/>
              </a:solidFill>
              <a:latin typeface="Meiryo UI" panose="020B0604030504040204" pitchFamily="50" charset="-128"/>
              <a:ea typeface="Meiryo UI" panose="020B0604030504040204" pitchFamily="50" charset="-128"/>
            </a:endParaRPr>
          </a:p>
        </p:txBody>
      </p:sp>
      <p:pic>
        <p:nvPicPr>
          <p:cNvPr id="5" name="図 4">
            <a:extLst>
              <a:ext uri="{FF2B5EF4-FFF2-40B4-BE49-F238E27FC236}">
                <a16:creationId xmlns:a16="http://schemas.microsoft.com/office/drawing/2014/main" id="{5F3BFCB7-709B-4C35-9997-74F7B5CAC6BB}"/>
              </a:ext>
            </a:extLst>
          </p:cNvPr>
          <p:cNvPicPr>
            <a:picLocks noChangeAspect="1"/>
          </p:cNvPicPr>
          <p:nvPr/>
        </p:nvPicPr>
        <p:blipFill>
          <a:blip r:embed="rId4"/>
          <a:stretch>
            <a:fillRect/>
          </a:stretch>
        </p:blipFill>
        <p:spPr>
          <a:xfrm>
            <a:off x="346292" y="885005"/>
            <a:ext cx="1466850" cy="1454132"/>
          </a:xfrm>
          <a:prstGeom prst="rect">
            <a:avLst/>
          </a:prstGeom>
        </p:spPr>
      </p:pic>
      <p:graphicFrame>
        <p:nvGraphicFramePr>
          <p:cNvPr id="20" name="表 4">
            <a:extLst>
              <a:ext uri="{FF2B5EF4-FFF2-40B4-BE49-F238E27FC236}">
                <a16:creationId xmlns:a16="http://schemas.microsoft.com/office/drawing/2014/main" id="{463CEDB8-5AB7-4D7C-BCB6-5392FCF7DF89}"/>
              </a:ext>
            </a:extLst>
          </p:cNvPr>
          <p:cNvGraphicFramePr>
            <a:graphicFrameLocks noGrp="1"/>
          </p:cNvGraphicFramePr>
          <p:nvPr>
            <p:extLst>
              <p:ext uri="{D42A27DB-BD31-4B8C-83A1-F6EECF244321}">
                <p14:modId xmlns:p14="http://schemas.microsoft.com/office/powerpoint/2010/main" val="2250802524"/>
              </p:ext>
            </p:extLst>
          </p:nvPr>
        </p:nvGraphicFramePr>
        <p:xfrm>
          <a:off x="396584" y="3022766"/>
          <a:ext cx="4138671" cy="1508760"/>
        </p:xfrm>
        <a:graphic>
          <a:graphicData uri="http://schemas.openxmlformats.org/drawingml/2006/table">
            <a:tbl>
              <a:tblPr firstRow="1" bandRow="1">
                <a:tableStyleId>{F5AB1C69-6EDB-4FF4-983F-18BD219EF322}</a:tableStyleId>
              </a:tblPr>
              <a:tblGrid>
                <a:gridCol w="2431963">
                  <a:extLst>
                    <a:ext uri="{9D8B030D-6E8A-4147-A177-3AD203B41FA5}">
                      <a16:colId xmlns:a16="http://schemas.microsoft.com/office/drawing/2014/main" val="1342850327"/>
                    </a:ext>
                  </a:extLst>
                </a:gridCol>
                <a:gridCol w="1706708">
                  <a:extLst>
                    <a:ext uri="{9D8B030D-6E8A-4147-A177-3AD203B41FA5}">
                      <a16:colId xmlns:a16="http://schemas.microsoft.com/office/drawing/2014/main" val="3886063342"/>
                    </a:ext>
                  </a:extLst>
                </a:gridCol>
              </a:tblGrid>
              <a:tr h="179943">
                <a:tc>
                  <a:txBody>
                    <a:bodyPr/>
                    <a:lstStyle/>
                    <a:p>
                      <a:pPr algn="ctr"/>
                      <a:r>
                        <a:rPr kumimoji="1" lang="ja-JP" altLang="en-US" sz="1050" dirty="0">
                          <a:latin typeface="+mn-ea"/>
                          <a:ea typeface="+mn-ea"/>
                        </a:rPr>
                        <a:t>粒径</a:t>
                      </a:r>
                      <a:r>
                        <a:rPr kumimoji="1" lang="en-US" altLang="ja-JP" sz="1050" dirty="0">
                          <a:latin typeface="+mn-ea"/>
                          <a:ea typeface="+mn-ea"/>
                        </a:rPr>
                        <a:t>(</a:t>
                      </a:r>
                      <a:r>
                        <a:rPr kumimoji="1" lang="ja-JP" altLang="en-US" sz="1050" dirty="0">
                          <a:latin typeface="+mn-ea"/>
                          <a:ea typeface="+mn-ea"/>
                        </a:rPr>
                        <a:t>単位：㎛</a:t>
                      </a:r>
                      <a:r>
                        <a:rPr kumimoji="1" lang="en-US" altLang="ja-JP" sz="1050" dirty="0">
                          <a:latin typeface="+mn-ea"/>
                          <a:ea typeface="+mn-ea"/>
                        </a:rPr>
                        <a:t>)</a:t>
                      </a:r>
                      <a:endParaRPr kumimoji="1" lang="ja-JP" altLang="en-US" sz="1050" dirty="0">
                        <a:latin typeface="+mn-ea"/>
                        <a:ea typeface="+mn-ea"/>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kumimoji="1" lang="ja-JP" altLang="en-US" sz="1050" dirty="0">
                          <a:latin typeface="+mn-ea"/>
                          <a:ea typeface="+mn-ea"/>
                        </a:rPr>
                        <a:t>試験結果</a:t>
                      </a:r>
                      <a:r>
                        <a:rPr kumimoji="1" lang="en-US" altLang="ja-JP" sz="1050" dirty="0">
                          <a:latin typeface="+mn-ea"/>
                          <a:ea typeface="+mn-ea"/>
                        </a:rPr>
                        <a:t>(%)</a:t>
                      </a:r>
                      <a:endParaRPr kumimoji="1" lang="ja-JP" altLang="en-US" sz="1050" dirty="0">
                        <a:latin typeface="+mn-ea"/>
                        <a:ea typeface="+mn-ea"/>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745426750"/>
                  </a:ext>
                </a:extLst>
              </a:tr>
              <a:tr h="225923">
                <a:tc>
                  <a:txBody>
                    <a:bodyPr/>
                    <a:lstStyle/>
                    <a:p>
                      <a:pPr algn="ctr"/>
                      <a:r>
                        <a:rPr kumimoji="1" lang="en-US" altLang="ja-JP" sz="1050" dirty="0">
                          <a:latin typeface="+mn-ea"/>
                          <a:ea typeface="+mn-ea"/>
                        </a:rPr>
                        <a:t>0.3</a:t>
                      </a:r>
                      <a:r>
                        <a:rPr kumimoji="1" lang="ja-JP" altLang="en-US" sz="1050" dirty="0">
                          <a:latin typeface="+mn-ea"/>
                          <a:ea typeface="+mn-ea"/>
                        </a:rPr>
                        <a:t>㎛以上</a:t>
                      </a:r>
                      <a:r>
                        <a:rPr kumimoji="1" lang="en-US" altLang="ja-JP" sz="1050" dirty="0">
                          <a:latin typeface="+mn-ea"/>
                          <a:ea typeface="+mn-ea"/>
                        </a:rPr>
                        <a:t>0.5</a:t>
                      </a:r>
                      <a:r>
                        <a:rPr kumimoji="1" lang="ja-JP" altLang="en-US" sz="1050" dirty="0">
                          <a:latin typeface="+mn-ea"/>
                          <a:ea typeface="+mn-ea"/>
                        </a:rPr>
                        <a:t>㎛未満</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kumimoji="1" lang="en-US" altLang="ja-JP" sz="1050" dirty="0">
                          <a:latin typeface="+mn-ea"/>
                          <a:ea typeface="+mn-ea"/>
                        </a:rPr>
                        <a:t>94.3</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801768451"/>
                  </a:ext>
                </a:extLst>
              </a:tr>
              <a:tr h="225923">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050" b="0"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rPr>
                        <a:t>0.5</a:t>
                      </a:r>
                      <a:r>
                        <a:rPr kumimoji="1" lang="ja-JP" altLang="en-US" sz="1050" b="0"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rPr>
                        <a:t>㎛以上</a:t>
                      </a:r>
                      <a:r>
                        <a:rPr kumimoji="1" lang="en-US" altLang="ja-JP" sz="1050" b="0"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rPr>
                        <a:t>1</a:t>
                      </a:r>
                      <a:r>
                        <a:rPr kumimoji="1" lang="ja-JP" altLang="en-US" sz="1050" b="0"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rPr>
                        <a:t>㎛未満</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kumimoji="1" lang="en-US" altLang="ja-JP" sz="1050" dirty="0">
                          <a:latin typeface="+mn-ea"/>
                          <a:ea typeface="+mn-ea"/>
                        </a:rPr>
                        <a:t>95.5</a:t>
                      </a:r>
                      <a:endParaRPr kumimoji="1" lang="ja-JP" altLang="en-US" sz="1050" dirty="0">
                        <a:latin typeface="+mn-ea"/>
                        <a:ea typeface="+mn-ea"/>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979267043"/>
                  </a:ext>
                </a:extLst>
              </a:tr>
              <a:tr h="225923">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050" b="0"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rPr>
                        <a:t>1</a:t>
                      </a:r>
                      <a:r>
                        <a:rPr kumimoji="1" lang="ja-JP" altLang="en-US" sz="1050" b="0"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rPr>
                        <a:t>㎛以上</a:t>
                      </a:r>
                      <a:r>
                        <a:rPr kumimoji="1" lang="en-US" altLang="ja-JP" sz="1050" b="0"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rPr>
                        <a:t>3</a:t>
                      </a:r>
                      <a:r>
                        <a:rPr kumimoji="1" lang="ja-JP" altLang="en-US" sz="1050" b="0"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rPr>
                        <a:t>㎛未満</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kumimoji="1" lang="en-US" altLang="ja-JP" sz="1050" dirty="0">
                          <a:latin typeface="+mn-ea"/>
                          <a:ea typeface="+mn-ea"/>
                        </a:rPr>
                        <a:t>97.5</a:t>
                      </a:r>
                      <a:endParaRPr kumimoji="1" lang="ja-JP" altLang="en-US" sz="1050" dirty="0">
                        <a:latin typeface="+mn-ea"/>
                        <a:ea typeface="+mn-ea"/>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4238520397"/>
                  </a:ext>
                </a:extLst>
              </a:tr>
              <a:tr h="225923">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050" b="0"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rPr>
                        <a:t>3</a:t>
                      </a:r>
                      <a:r>
                        <a:rPr kumimoji="1" lang="ja-JP" altLang="en-US" sz="1050" b="0"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rPr>
                        <a:t>㎛以上</a:t>
                      </a:r>
                      <a:r>
                        <a:rPr kumimoji="1" lang="en-US" altLang="ja-JP" sz="1050" b="0"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rPr>
                        <a:t>5</a:t>
                      </a:r>
                      <a:r>
                        <a:rPr kumimoji="1" lang="ja-JP" altLang="en-US" sz="1050" b="0"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rPr>
                        <a:t>㎛未満</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kumimoji="1" lang="en-US" altLang="ja-JP" sz="1050" dirty="0">
                          <a:latin typeface="+mn-ea"/>
                          <a:ea typeface="+mn-ea"/>
                        </a:rPr>
                        <a:t>99.4</a:t>
                      </a:r>
                      <a:endParaRPr kumimoji="1" lang="ja-JP" altLang="en-US" sz="1050" dirty="0">
                        <a:latin typeface="+mn-ea"/>
                        <a:ea typeface="+mn-ea"/>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439444151"/>
                  </a:ext>
                </a:extLst>
              </a:tr>
              <a:tr h="225923">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050" b="0"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rPr>
                        <a:t>5</a:t>
                      </a:r>
                      <a:r>
                        <a:rPr kumimoji="1" lang="ja-JP" altLang="en-US" sz="1050" b="0"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rPr>
                        <a:t>㎛以上</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kumimoji="1" lang="en-US" altLang="ja-JP" sz="1050" b="0" dirty="0">
                          <a:latin typeface="+mn-ea"/>
                          <a:ea typeface="+mn-ea"/>
                        </a:rPr>
                        <a:t>&gt;99.9</a:t>
                      </a:r>
                      <a:endParaRPr kumimoji="1" lang="ja-JP" altLang="en-US" sz="1050" b="0" dirty="0">
                        <a:latin typeface="+mn-ea"/>
                        <a:ea typeface="+mn-ea"/>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938332791"/>
                  </a:ext>
                </a:extLst>
              </a:tr>
            </a:tbl>
          </a:graphicData>
        </a:graphic>
      </p:graphicFrame>
      <p:sp>
        <p:nvSpPr>
          <p:cNvPr id="21" name="正方形/長方形 20">
            <a:extLst>
              <a:ext uri="{FF2B5EF4-FFF2-40B4-BE49-F238E27FC236}">
                <a16:creationId xmlns:a16="http://schemas.microsoft.com/office/drawing/2014/main" id="{EF4DF30A-F2E8-49DC-B583-E66CBD408D9D}"/>
              </a:ext>
            </a:extLst>
          </p:cNvPr>
          <p:cNvSpPr/>
          <p:nvPr/>
        </p:nvSpPr>
        <p:spPr>
          <a:xfrm>
            <a:off x="397604" y="2493837"/>
            <a:ext cx="3730546" cy="30571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r>
              <a:rPr lang="ja-JP" altLang="en-US" sz="1400" b="1" dirty="0">
                <a:solidFill>
                  <a:schemeClr val="tx1"/>
                </a:solidFill>
                <a:latin typeface="Meiryo UI" panose="020B0604030504040204" pitchFamily="50" charset="-128"/>
                <a:ea typeface="Meiryo UI" panose="020B0604030504040204" pitchFamily="50" charset="-128"/>
              </a:rPr>
              <a:t>■</a:t>
            </a:r>
            <a:r>
              <a:rPr lang="en-US" altLang="ja-JP" sz="1400" b="1" dirty="0">
                <a:solidFill>
                  <a:schemeClr val="tx1"/>
                </a:solidFill>
                <a:latin typeface="Meiryo UI" panose="020B0604030504040204" pitchFamily="50" charset="-128"/>
                <a:ea typeface="Meiryo UI" panose="020B0604030504040204" pitchFamily="50" charset="-128"/>
              </a:rPr>
              <a:t>NP</a:t>
            </a:r>
            <a:r>
              <a:rPr lang="ja-JP" altLang="en-US" sz="1400" b="1" dirty="0">
                <a:solidFill>
                  <a:schemeClr val="tx1"/>
                </a:solidFill>
                <a:latin typeface="Meiryo UI" panose="020B0604030504040204" pitchFamily="50" charset="-128"/>
                <a:ea typeface="Meiryo UI" panose="020B0604030504040204" pitchFamily="50" charset="-128"/>
              </a:rPr>
              <a:t>プロテクト　</a:t>
            </a:r>
            <a:r>
              <a:rPr lang="en-US" altLang="ja-JP" sz="1400" b="1" dirty="0">
                <a:solidFill>
                  <a:schemeClr val="tx1"/>
                </a:solidFill>
                <a:latin typeface="Meiryo UI" panose="020B0604030504040204" pitchFamily="50" charset="-128"/>
                <a:ea typeface="Meiryo UI" panose="020B0604030504040204" pitchFamily="50" charset="-128"/>
              </a:rPr>
              <a:t>NP-01</a:t>
            </a:r>
            <a:r>
              <a:rPr lang="ja-JP" altLang="en-US" sz="1400" b="1" dirty="0">
                <a:solidFill>
                  <a:schemeClr val="tx1"/>
                </a:solidFill>
                <a:latin typeface="Meiryo UI" panose="020B0604030504040204" pitchFamily="50" charset="-128"/>
                <a:ea typeface="Meiryo UI" panose="020B0604030504040204" pitchFamily="50" charset="-128"/>
              </a:rPr>
              <a:t>塵捕集効率</a:t>
            </a:r>
            <a:endParaRPr lang="en-US" altLang="ja-JP" sz="1400" b="1" dirty="0">
              <a:solidFill>
                <a:schemeClr val="tx1"/>
              </a:solidFill>
              <a:latin typeface="Meiryo UI" panose="020B0604030504040204" pitchFamily="50" charset="-128"/>
              <a:ea typeface="Meiryo UI" panose="020B0604030504040204" pitchFamily="50" charset="-128"/>
            </a:endParaRPr>
          </a:p>
        </p:txBody>
      </p:sp>
      <p:cxnSp>
        <p:nvCxnSpPr>
          <p:cNvPr id="22" name="直線コネクタ 21">
            <a:extLst>
              <a:ext uri="{FF2B5EF4-FFF2-40B4-BE49-F238E27FC236}">
                <a16:creationId xmlns:a16="http://schemas.microsoft.com/office/drawing/2014/main" id="{18D45B18-60A9-45E6-946D-20A3C7274E8E}"/>
              </a:ext>
            </a:extLst>
          </p:cNvPr>
          <p:cNvCxnSpPr>
            <a:cxnSpLocks/>
          </p:cNvCxnSpPr>
          <p:nvPr/>
        </p:nvCxnSpPr>
        <p:spPr>
          <a:xfrm flipH="1">
            <a:off x="409186" y="2787692"/>
            <a:ext cx="3236950" cy="0"/>
          </a:xfrm>
          <a:prstGeom prst="line">
            <a:avLst/>
          </a:prstGeom>
          <a:ln w="31750">
            <a:solidFill>
              <a:schemeClr val="bg1">
                <a:lumMod val="65000"/>
              </a:schemeClr>
            </a:solidFill>
            <a:headEnd type="oval"/>
            <a:tailEnd type="none"/>
          </a:ln>
        </p:spPr>
        <p:style>
          <a:lnRef idx="1">
            <a:schemeClr val="accent1"/>
          </a:lnRef>
          <a:fillRef idx="0">
            <a:schemeClr val="accent1"/>
          </a:fillRef>
          <a:effectRef idx="0">
            <a:schemeClr val="accent1"/>
          </a:effectRef>
          <a:fontRef idx="minor">
            <a:schemeClr val="tx1"/>
          </a:fontRef>
        </p:style>
      </p:cxnSp>
      <p:sp>
        <p:nvSpPr>
          <p:cNvPr id="23" name="正方形/長方形 22">
            <a:extLst>
              <a:ext uri="{FF2B5EF4-FFF2-40B4-BE49-F238E27FC236}">
                <a16:creationId xmlns:a16="http://schemas.microsoft.com/office/drawing/2014/main" id="{65BD5C0D-69E6-48CB-B41B-B105256BC50A}"/>
              </a:ext>
            </a:extLst>
          </p:cNvPr>
          <p:cNvSpPr/>
          <p:nvPr/>
        </p:nvSpPr>
        <p:spPr>
          <a:xfrm>
            <a:off x="3092496" y="4559365"/>
            <a:ext cx="1805971" cy="30571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r>
              <a:rPr lang="en-US" altLang="ja-JP" sz="1050" dirty="0">
                <a:solidFill>
                  <a:schemeClr val="tx1"/>
                </a:solidFill>
                <a:latin typeface="Meiryo UI" panose="020B0604030504040204" pitchFamily="50" charset="-128"/>
                <a:ea typeface="Meiryo UI" panose="020B0604030504040204" pitchFamily="50" charset="-128"/>
              </a:rPr>
              <a:t>※</a:t>
            </a:r>
            <a:r>
              <a:rPr lang="ja-JP" altLang="en-US" sz="1050" dirty="0">
                <a:solidFill>
                  <a:schemeClr val="tx1"/>
                </a:solidFill>
                <a:latin typeface="Meiryo UI" panose="020B0604030504040204" pitchFamily="50" charset="-128"/>
                <a:ea typeface="Meiryo UI" panose="020B0604030504040204" pitchFamily="50" charset="-128"/>
              </a:rPr>
              <a:t>ｶｹﾝﾃｽﾄｾﾝﾀｰ試験結果</a:t>
            </a:r>
            <a:endParaRPr lang="en-US" altLang="ja-JP" sz="1050" dirty="0">
              <a:solidFill>
                <a:schemeClr val="tx1"/>
              </a:solidFill>
              <a:latin typeface="Meiryo UI" panose="020B0604030504040204" pitchFamily="50" charset="-128"/>
              <a:ea typeface="Meiryo UI" panose="020B0604030504040204" pitchFamily="50" charset="-128"/>
            </a:endParaRPr>
          </a:p>
        </p:txBody>
      </p:sp>
      <p:cxnSp>
        <p:nvCxnSpPr>
          <p:cNvPr id="24" name="直線コネクタ 23">
            <a:extLst>
              <a:ext uri="{FF2B5EF4-FFF2-40B4-BE49-F238E27FC236}">
                <a16:creationId xmlns:a16="http://schemas.microsoft.com/office/drawing/2014/main" id="{4BDCD43B-D4CC-4A30-BA43-6B7514362AFF}"/>
              </a:ext>
            </a:extLst>
          </p:cNvPr>
          <p:cNvCxnSpPr>
            <a:cxnSpLocks/>
          </p:cNvCxnSpPr>
          <p:nvPr/>
        </p:nvCxnSpPr>
        <p:spPr>
          <a:xfrm flipH="1">
            <a:off x="1980050" y="1468426"/>
            <a:ext cx="934611" cy="0"/>
          </a:xfrm>
          <a:prstGeom prst="line">
            <a:avLst/>
          </a:prstGeom>
          <a:ln w="31750">
            <a:solidFill>
              <a:schemeClr val="bg1">
                <a:lumMod val="65000"/>
              </a:schemeClr>
            </a:solidFill>
            <a:headEnd type="oval"/>
            <a:tailEnd type="none"/>
          </a:ln>
        </p:spPr>
        <p:style>
          <a:lnRef idx="1">
            <a:schemeClr val="accent1"/>
          </a:lnRef>
          <a:fillRef idx="0">
            <a:schemeClr val="accent1"/>
          </a:fillRef>
          <a:effectRef idx="0">
            <a:schemeClr val="accent1"/>
          </a:effectRef>
          <a:fontRef idx="minor">
            <a:schemeClr val="tx1"/>
          </a:fontRef>
        </p:style>
      </p:cxnSp>
      <p:sp>
        <p:nvSpPr>
          <p:cNvPr id="25" name="正方形/長方形 24">
            <a:extLst>
              <a:ext uri="{FF2B5EF4-FFF2-40B4-BE49-F238E27FC236}">
                <a16:creationId xmlns:a16="http://schemas.microsoft.com/office/drawing/2014/main" id="{56DEA224-CB84-4D80-A418-971CDE714C00}"/>
              </a:ext>
            </a:extLst>
          </p:cNvPr>
          <p:cNvSpPr/>
          <p:nvPr/>
        </p:nvSpPr>
        <p:spPr>
          <a:xfrm>
            <a:off x="1907404" y="1174246"/>
            <a:ext cx="1715487" cy="30571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r>
              <a:rPr lang="ja-JP" altLang="en-US" sz="1400" b="1" dirty="0">
                <a:solidFill>
                  <a:schemeClr val="tx1"/>
                </a:solidFill>
                <a:latin typeface="Meiryo UI" panose="020B0604030504040204" pitchFamily="50" charset="-128"/>
                <a:ea typeface="Meiryo UI" panose="020B0604030504040204" pitchFamily="50" charset="-128"/>
              </a:rPr>
              <a:t>■用途</a:t>
            </a:r>
            <a:endParaRPr lang="en-US" altLang="ja-JP" sz="1400" b="1" dirty="0">
              <a:solidFill>
                <a:schemeClr val="tx1"/>
              </a:solidFill>
              <a:latin typeface="Meiryo UI" panose="020B0604030504040204" pitchFamily="50" charset="-128"/>
              <a:ea typeface="Meiryo UI" panose="020B0604030504040204" pitchFamily="50" charset="-128"/>
            </a:endParaRPr>
          </a:p>
        </p:txBody>
      </p:sp>
      <p:sp>
        <p:nvSpPr>
          <p:cNvPr id="29" name="正方形/長方形 28">
            <a:extLst>
              <a:ext uri="{FF2B5EF4-FFF2-40B4-BE49-F238E27FC236}">
                <a16:creationId xmlns:a16="http://schemas.microsoft.com/office/drawing/2014/main" id="{F3F4ABB8-6ED4-4523-B448-5761F1A5EF55}"/>
              </a:ext>
            </a:extLst>
          </p:cNvPr>
          <p:cNvSpPr/>
          <p:nvPr/>
        </p:nvSpPr>
        <p:spPr>
          <a:xfrm>
            <a:off x="2363932" y="2791172"/>
            <a:ext cx="2231812" cy="30571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r>
              <a:rPr lang="ja-JP" altLang="en-US" sz="1000" dirty="0">
                <a:solidFill>
                  <a:schemeClr val="tx1"/>
                </a:solidFill>
                <a:latin typeface="Meiryo UI" panose="020B0604030504040204" pitchFamily="50" charset="-128"/>
                <a:ea typeface="Meiryo UI" panose="020B0604030504040204" pitchFamily="50" charset="-128"/>
              </a:rPr>
              <a:t>石綿繊維の大きさ：通常</a:t>
            </a:r>
            <a:r>
              <a:rPr lang="en-US" altLang="ja-JP" sz="1000" dirty="0">
                <a:solidFill>
                  <a:schemeClr val="tx1"/>
                </a:solidFill>
                <a:latin typeface="Meiryo UI" panose="020B0604030504040204" pitchFamily="50" charset="-128"/>
                <a:ea typeface="Meiryo UI" panose="020B0604030504040204" pitchFamily="50" charset="-128"/>
              </a:rPr>
              <a:t>3</a:t>
            </a:r>
            <a:r>
              <a:rPr lang="ja-JP" altLang="en-US" sz="1000" dirty="0">
                <a:solidFill>
                  <a:schemeClr val="tx1"/>
                </a:solidFill>
                <a:latin typeface="Meiryo UI" panose="020B0604030504040204" pitchFamily="50" charset="-128"/>
                <a:ea typeface="Meiryo UI" panose="020B0604030504040204" pitchFamily="50" charset="-128"/>
              </a:rPr>
              <a:t>～</a:t>
            </a:r>
            <a:r>
              <a:rPr lang="en-US" altLang="ja-JP" sz="1000" dirty="0">
                <a:solidFill>
                  <a:schemeClr val="tx1"/>
                </a:solidFill>
                <a:latin typeface="Meiryo UI" panose="020B0604030504040204" pitchFamily="50" charset="-128"/>
                <a:ea typeface="Meiryo UI" panose="020B0604030504040204" pitchFamily="50" charset="-128"/>
              </a:rPr>
              <a:t>5</a:t>
            </a:r>
            <a:r>
              <a:rPr lang="ja-JP" altLang="en-US" sz="1000" dirty="0">
                <a:solidFill>
                  <a:schemeClr val="tx1"/>
                </a:solidFill>
                <a:latin typeface="Meiryo UI" panose="020B0604030504040204" pitchFamily="50" charset="-128"/>
                <a:ea typeface="Meiryo UI" panose="020B0604030504040204" pitchFamily="50" charset="-128"/>
              </a:rPr>
              <a:t>㎛</a:t>
            </a:r>
            <a:endParaRPr lang="en-US" altLang="ja-JP" sz="1000" dirty="0">
              <a:solidFill>
                <a:schemeClr val="tx1"/>
              </a:solidFill>
              <a:latin typeface="Meiryo UI" panose="020B0604030504040204" pitchFamily="50" charset="-128"/>
              <a:ea typeface="Meiryo UI" panose="020B0604030504040204" pitchFamily="50" charset="-128"/>
            </a:endParaRPr>
          </a:p>
        </p:txBody>
      </p:sp>
      <p:cxnSp>
        <p:nvCxnSpPr>
          <p:cNvPr id="37" name="直線コネクタ 36">
            <a:extLst>
              <a:ext uri="{FF2B5EF4-FFF2-40B4-BE49-F238E27FC236}">
                <a16:creationId xmlns:a16="http://schemas.microsoft.com/office/drawing/2014/main" id="{CD9AE513-8F97-4087-8B52-F06341ED6A7D}"/>
              </a:ext>
            </a:extLst>
          </p:cNvPr>
          <p:cNvCxnSpPr>
            <a:cxnSpLocks/>
          </p:cNvCxnSpPr>
          <p:nvPr/>
        </p:nvCxnSpPr>
        <p:spPr>
          <a:xfrm flipH="1">
            <a:off x="409899" y="5377328"/>
            <a:ext cx="2380425" cy="0"/>
          </a:xfrm>
          <a:prstGeom prst="line">
            <a:avLst/>
          </a:prstGeom>
          <a:ln w="31750">
            <a:solidFill>
              <a:schemeClr val="bg1">
                <a:lumMod val="65000"/>
              </a:schemeClr>
            </a:solidFill>
            <a:headEnd type="oval"/>
            <a:tailEnd type="none"/>
          </a:ln>
        </p:spPr>
        <p:style>
          <a:lnRef idx="1">
            <a:schemeClr val="accent1"/>
          </a:lnRef>
          <a:fillRef idx="0">
            <a:schemeClr val="accent1"/>
          </a:fillRef>
          <a:effectRef idx="0">
            <a:schemeClr val="accent1"/>
          </a:effectRef>
          <a:fontRef idx="minor">
            <a:schemeClr val="tx1"/>
          </a:fontRef>
        </p:style>
      </p:cxnSp>
      <p:sp>
        <p:nvSpPr>
          <p:cNvPr id="38" name="正方形/長方形 37">
            <a:extLst>
              <a:ext uri="{FF2B5EF4-FFF2-40B4-BE49-F238E27FC236}">
                <a16:creationId xmlns:a16="http://schemas.microsoft.com/office/drawing/2014/main" id="{B0C32937-8905-4A2D-BC78-08B7EBF03088}"/>
              </a:ext>
            </a:extLst>
          </p:cNvPr>
          <p:cNvSpPr/>
          <p:nvPr/>
        </p:nvSpPr>
        <p:spPr>
          <a:xfrm>
            <a:off x="409186" y="5091099"/>
            <a:ext cx="2683310" cy="30571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r>
              <a:rPr lang="ja-JP" altLang="en-US" sz="1400" b="1" dirty="0">
                <a:solidFill>
                  <a:schemeClr val="tx1"/>
                </a:solidFill>
                <a:latin typeface="Meiryo UI" panose="020B0604030504040204" pitchFamily="50" charset="-128"/>
                <a:ea typeface="Meiryo UI" panose="020B0604030504040204" pitchFamily="50" charset="-128"/>
              </a:rPr>
              <a:t>■生地：</a:t>
            </a:r>
            <a:r>
              <a:rPr lang="en-US" altLang="ja-JP" sz="1400" b="1" dirty="0">
                <a:solidFill>
                  <a:schemeClr val="tx1"/>
                </a:solidFill>
                <a:latin typeface="Meiryo UI" panose="020B0604030504040204" pitchFamily="50" charset="-128"/>
                <a:ea typeface="Meiryo UI" panose="020B0604030504040204" pitchFamily="50" charset="-128"/>
              </a:rPr>
              <a:t>SMS(3</a:t>
            </a:r>
            <a:r>
              <a:rPr lang="ja-JP" altLang="en-US" sz="1400" b="1" dirty="0">
                <a:solidFill>
                  <a:schemeClr val="tx1"/>
                </a:solidFill>
                <a:latin typeface="Meiryo UI" panose="020B0604030504040204" pitchFamily="50" charset="-128"/>
                <a:ea typeface="Meiryo UI" panose="020B0604030504040204" pitchFamily="50" charset="-128"/>
              </a:rPr>
              <a:t>層構造</a:t>
            </a:r>
            <a:r>
              <a:rPr lang="en-US" altLang="ja-JP" sz="1400" b="1" dirty="0">
                <a:solidFill>
                  <a:schemeClr val="tx1"/>
                </a:solidFill>
                <a:latin typeface="Meiryo UI" panose="020B0604030504040204" pitchFamily="50" charset="-128"/>
                <a:ea typeface="Meiryo UI" panose="020B0604030504040204" pitchFamily="50" charset="-128"/>
              </a:rPr>
              <a:t>)</a:t>
            </a:r>
          </a:p>
        </p:txBody>
      </p:sp>
      <p:grpSp>
        <p:nvGrpSpPr>
          <p:cNvPr id="54" name="グループ化 53">
            <a:extLst>
              <a:ext uri="{FF2B5EF4-FFF2-40B4-BE49-F238E27FC236}">
                <a16:creationId xmlns:a16="http://schemas.microsoft.com/office/drawing/2014/main" id="{7A9814CD-F7FD-4F61-BB11-B1B861C01326}"/>
              </a:ext>
            </a:extLst>
          </p:cNvPr>
          <p:cNvGrpSpPr/>
          <p:nvPr/>
        </p:nvGrpSpPr>
        <p:grpSpPr>
          <a:xfrm>
            <a:off x="607647" y="5596710"/>
            <a:ext cx="2403995" cy="656842"/>
            <a:chOff x="5753076" y="1165608"/>
            <a:chExt cx="2403995" cy="656842"/>
          </a:xfrm>
        </p:grpSpPr>
        <p:grpSp>
          <p:nvGrpSpPr>
            <p:cNvPr id="51" name="グループ化 50">
              <a:extLst>
                <a:ext uri="{FF2B5EF4-FFF2-40B4-BE49-F238E27FC236}">
                  <a16:creationId xmlns:a16="http://schemas.microsoft.com/office/drawing/2014/main" id="{419A27E6-FB44-477F-88BC-5EBBCFFA5A05}"/>
                </a:ext>
              </a:extLst>
            </p:cNvPr>
            <p:cNvGrpSpPr/>
            <p:nvPr/>
          </p:nvGrpSpPr>
          <p:grpSpPr>
            <a:xfrm>
              <a:off x="6567777" y="1165608"/>
              <a:ext cx="1589294" cy="656842"/>
              <a:chOff x="6567777" y="1165608"/>
              <a:chExt cx="1589294" cy="656842"/>
            </a:xfrm>
          </p:grpSpPr>
          <p:grpSp>
            <p:nvGrpSpPr>
              <p:cNvPr id="36" name="グループ化 35">
                <a:extLst>
                  <a:ext uri="{FF2B5EF4-FFF2-40B4-BE49-F238E27FC236}">
                    <a16:creationId xmlns:a16="http://schemas.microsoft.com/office/drawing/2014/main" id="{561FE13E-A955-4C22-98AF-6405D984E77A}"/>
                  </a:ext>
                </a:extLst>
              </p:cNvPr>
              <p:cNvGrpSpPr/>
              <p:nvPr/>
            </p:nvGrpSpPr>
            <p:grpSpPr>
              <a:xfrm>
                <a:off x="6937871" y="1165608"/>
                <a:ext cx="1219200" cy="628552"/>
                <a:chOff x="6112620" y="1133766"/>
                <a:chExt cx="1219200" cy="628552"/>
              </a:xfrm>
            </p:grpSpPr>
            <p:sp>
              <p:nvSpPr>
                <p:cNvPr id="33" name="正方形/長方形 32">
                  <a:extLst>
                    <a:ext uri="{FF2B5EF4-FFF2-40B4-BE49-F238E27FC236}">
                      <a16:creationId xmlns:a16="http://schemas.microsoft.com/office/drawing/2014/main" id="{656A972C-4281-4038-9817-873EC3A4F773}"/>
                    </a:ext>
                  </a:extLst>
                </p:cNvPr>
                <p:cNvSpPr/>
                <p:nvPr/>
              </p:nvSpPr>
              <p:spPr>
                <a:xfrm rot="4622036">
                  <a:off x="6407944" y="838442"/>
                  <a:ext cx="323752" cy="914400"/>
                </a:xfrm>
                <a:prstGeom prst="rect">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4" name="正方形/長方形 33">
                  <a:extLst>
                    <a:ext uri="{FF2B5EF4-FFF2-40B4-BE49-F238E27FC236}">
                      <a16:creationId xmlns:a16="http://schemas.microsoft.com/office/drawing/2014/main" id="{0C6F35D9-550B-48F8-8BED-9C3DF3561860}"/>
                    </a:ext>
                  </a:extLst>
                </p:cNvPr>
                <p:cNvSpPr/>
                <p:nvPr/>
              </p:nvSpPr>
              <p:spPr>
                <a:xfrm rot="4622036">
                  <a:off x="6560344" y="990842"/>
                  <a:ext cx="323752" cy="914400"/>
                </a:xfrm>
                <a:prstGeom prst="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5" name="正方形/長方形 34">
                  <a:extLst>
                    <a:ext uri="{FF2B5EF4-FFF2-40B4-BE49-F238E27FC236}">
                      <a16:creationId xmlns:a16="http://schemas.microsoft.com/office/drawing/2014/main" id="{D7C078D1-EE94-4276-84B8-A7225B8548C6}"/>
                    </a:ext>
                  </a:extLst>
                </p:cNvPr>
                <p:cNvSpPr/>
                <p:nvPr/>
              </p:nvSpPr>
              <p:spPr>
                <a:xfrm rot="4622036">
                  <a:off x="6712744" y="1143242"/>
                  <a:ext cx="323752" cy="914400"/>
                </a:xfrm>
                <a:prstGeom prst="rect">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cxnSp>
            <p:nvCxnSpPr>
              <p:cNvPr id="42" name="直線コネクタ 41">
                <a:extLst>
                  <a:ext uri="{FF2B5EF4-FFF2-40B4-BE49-F238E27FC236}">
                    <a16:creationId xmlns:a16="http://schemas.microsoft.com/office/drawing/2014/main" id="{03175551-9586-4203-B1DC-1B62BB3A49E7}"/>
                  </a:ext>
                </a:extLst>
              </p:cNvPr>
              <p:cNvCxnSpPr>
                <a:cxnSpLocks/>
                <a:stCxn id="33" idx="2"/>
              </p:cNvCxnSpPr>
              <p:nvPr/>
            </p:nvCxnSpPr>
            <p:spPr>
              <a:xfrm flipH="1">
                <a:off x="6567777" y="1430068"/>
                <a:ext cx="381751" cy="104115"/>
              </a:xfrm>
              <a:prstGeom prst="line">
                <a:avLst/>
              </a:prstGeom>
              <a:ln>
                <a:solidFill>
                  <a:schemeClr val="bg2">
                    <a:lumMod val="50000"/>
                  </a:schemeClr>
                </a:solidFill>
              </a:ln>
            </p:spPr>
            <p:style>
              <a:lnRef idx="1">
                <a:schemeClr val="accent3"/>
              </a:lnRef>
              <a:fillRef idx="0">
                <a:schemeClr val="accent3"/>
              </a:fillRef>
              <a:effectRef idx="0">
                <a:schemeClr val="accent3"/>
              </a:effectRef>
              <a:fontRef idx="minor">
                <a:schemeClr val="tx1"/>
              </a:fontRef>
            </p:style>
          </p:cxnSp>
          <p:cxnSp>
            <p:nvCxnSpPr>
              <p:cNvPr id="46" name="直線コネクタ 45">
                <a:extLst>
                  <a:ext uri="{FF2B5EF4-FFF2-40B4-BE49-F238E27FC236}">
                    <a16:creationId xmlns:a16="http://schemas.microsoft.com/office/drawing/2014/main" id="{057B0C7F-B967-4A05-B104-9472F39EC6F5}"/>
                  </a:ext>
                </a:extLst>
              </p:cNvPr>
              <p:cNvCxnSpPr>
                <a:cxnSpLocks/>
              </p:cNvCxnSpPr>
              <p:nvPr/>
            </p:nvCxnSpPr>
            <p:spPr>
              <a:xfrm flipH="1" flipV="1">
                <a:off x="6581631" y="1540829"/>
                <a:ext cx="801700" cy="281621"/>
              </a:xfrm>
              <a:prstGeom prst="line">
                <a:avLst/>
              </a:prstGeom>
              <a:ln>
                <a:solidFill>
                  <a:schemeClr val="bg2">
                    <a:lumMod val="50000"/>
                  </a:schemeClr>
                </a:solidFill>
              </a:ln>
            </p:spPr>
            <p:style>
              <a:lnRef idx="1">
                <a:schemeClr val="accent3"/>
              </a:lnRef>
              <a:fillRef idx="0">
                <a:schemeClr val="accent3"/>
              </a:fillRef>
              <a:effectRef idx="0">
                <a:schemeClr val="accent3"/>
              </a:effectRef>
              <a:fontRef idx="minor">
                <a:schemeClr val="tx1"/>
              </a:fontRef>
            </p:style>
          </p:cxnSp>
        </p:grpSp>
        <p:sp>
          <p:nvSpPr>
            <p:cNvPr id="52" name="正方形/長方形 51">
              <a:extLst>
                <a:ext uri="{FF2B5EF4-FFF2-40B4-BE49-F238E27FC236}">
                  <a16:creationId xmlns:a16="http://schemas.microsoft.com/office/drawing/2014/main" id="{3B79C28F-672B-488B-A959-D7048A9DE23F}"/>
                </a:ext>
              </a:extLst>
            </p:cNvPr>
            <p:cNvSpPr/>
            <p:nvPr/>
          </p:nvSpPr>
          <p:spPr>
            <a:xfrm>
              <a:off x="5753076" y="1426258"/>
              <a:ext cx="963728" cy="23833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r>
                <a:rPr lang="ja-JP" altLang="en-US" sz="900" dirty="0">
                  <a:solidFill>
                    <a:schemeClr val="tx1"/>
                  </a:solidFill>
                  <a:latin typeface="Meiryo UI" panose="020B0604030504040204" pitchFamily="50" charset="-128"/>
                  <a:ea typeface="Meiryo UI" panose="020B0604030504040204" pitchFamily="50" charset="-128"/>
                </a:rPr>
                <a:t>スパンボンド</a:t>
              </a:r>
              <a:r>
                <a:rPr lang="en-US" altLang="ja-JP" sz="900" dirty="0">
                  <a:solidFill>
                    <a:schemeClr val="tx1"/>
                  </a:solidFill>
                  <a:latin typeface="Meiryo UI" panose="020B0604030504040204" pitchFamily="50" charset="-128"/>
                  <a:ea typeface="Meiryo UI" panose="020B0604030504040204" pitchFamily="50" charset="-128"/>
                </a:rPr>
                <a:t>(S)</a:t>
              </a:r>
            </a:p>
          </p:txBody>
        </p:sp>
      </p:grpSp>
      <p:sp>
        <p:nvSpPr>
          <p:cNvPr id="53" name="正方形/長方形 52">
            <a:extLst>
              <a:ext uri="{FF2B5EF4-FFF2-40B4-BE49-F238E27FC236}">
                <a16:creationId xmlns:a16="http://schemas.microsoft.com/office/drawing/2014/main" id="{54AA4D45-13F6-4C83-969D-6D2A414293AC}"/>
              </a:ext>
            </a:extLst>
          </p:cNvPr>
          <p:cNvSpPr/>
          <p:nvPr/>
        </p:nvSpPr>
        <p:spPr>
          <a:xfrm rot="20839652">
            <a:off x="2058174" y="5691270"/>
            <a:ext cx="963728" cy="23833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r>
              <a:rPr lang="ja-JP" altLang="en-US" sz="900" dirty="0">
                <a:solidFill>
                  <a:schemeClr val="tx1"/>
                </a:solidFill>
                <a:latin typeface="Meiryo UI" panose="020B0604030504040204" pitchFamily="50" charset="-128"/>
                <a:ea typeface="Meiryo UI" panose="020B0604030504040204" pitchFamily="50" charset="-128"/>
              </a:rPr>
              <a:t>ﾒﾙﾄﾌﾞﾛｰﾝ</a:t>
            </a:r>
            <a:r>
              <a:rPr lang="en-US" altLang="ja-JP" sz="900" dirty="0">
                <a:solidFill>
                  <a:schemeClr val="tx1"/>
                </a:solidFill>
                <a:latin typeface="Meiryo UI" panose="020B0604030504040204" pitchFamily="50" charset="-128"/>
                <a:ea typeface="Meiryo UI" panose="020B0604030504040204" pitchFamily="50" charset="-128"/>
              </a:rPr>
              <a:t>(M)</a:t>
            </a:r>
          </a:p>
        </p:txBody>
      </p:sp>
      <p:sp>
        <p:nvSpPr>
          <p:cNvPr id="56" name="正方形/長方形 55">
            <a:extLst>
              <a:ext uri="{FF2B5EF4-FFF2-40B4-BE49-F238E27FC236}">
                <a16:creationId xmlns:a16="http://schemas.microsoft.com/office/drawing/2014/main" id="{8BC59CC6-A862-43D4-A1E6-922B42487A99}"/>
              </a:ext>
            </a:extLst>
          </p:cNvPr>
          <p:cNvSpPr/>
          <p:nvPr/>
        </p:nvSpPr>
        <p:spPr>
          <a:xfrm>
            <a:off x="3157623" y="5337967"/>
            <a:ext cx="1377632" cy="63919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r>
              <a:rPr lang="ja-JP" altLang="en-US" sz="800" dirty="0">
                <a:solidFill>
                  <a:schemeClr val="tx1"/>
                </a:solidFill>
                <a:latin typeface="Meiryo UI" panose="020B0604030504040204" pitchFamily="50" charset="-128"/>
                <a:ea typeface="Meiryo UI" panose="020B0604030504040204" pitchFamily="50" charset="-128"/>
              </a:rPr>
              <a:t>ﾒﾙﾄﾌﾞﾛｰﾝとは</a:t>
            </a:r>
            <a:endParaRPr lang="en-US" altLang="ja-JP" sz="800" dirty="0">
              <a:solidFill>
                <a:schemeClr val="tx1"/>
              </a:solidFill>
              <a:latin typeface="Meiryo UI" panose="020B0604030504040204" pitchFamily="50" charset="-128"/>
              <a:ea typeface="Meiryo UI" panose="020B0604030504040204" pitchFamily="50" charset="-128"/>
            </a:endParaRPr>
          </a:p>
          <a:p>
            <a:r>
              <a:rPr lang="en-US" altLang="ja-JP" sz="800" dirty="0">
                <a:solidFill>
                  <a:schemeClr val="tx1"/>
                </a:solidFill>
                <a:latin typeface="Meiryo UI" panose="020B0604030504040204" pitchFamily="50" charset="-128"/>
                <a:ea typeface="Meiryo UI" panose="020B0604030504040204" pitchFamily="50" charset="-128"/>
              </a:rPr>
              <a:t>0.5</a:t>
            </a:r>
            <a:r>
              <a:rPr lang="ja-JP" altLang="en-US" sz="800" dirty="0">
                <a:solidFill>
                  <a:schemeClr val="tx1"/>
                </a:solidFill>
                <a:latin typeface="Meiryo UI" panose="020B0604030504040204" pitchFamily="50" charset="-128"/>
                <a:ea typeface="Meiryo UI" panose="020B0604030504040204" pitchFamily="50" charset="-128"/>
              </a:rPr>
              <a:t>㎛から</a:t>
            </a:r>
            <a:r>
              <a:rPr lang="en-US" altLang="ja-JP" sz="800" dirty="0">
                <a:solidFill>
                  <a:schemeClr val="tx1"/>
                </a:solidFill>
                <a:latin typeface="Meiryo UI" panose="020B0604030504040204" pitchFamily="50" charset="-128"/>
                <a:ea typeface="Meiryo UI" panose="020B0604030504040204" pitchFamily="50" charset="-128"/>
              </a:rPr>
              <a:t>5</a:t>
            </a:r>
            <a:r>
              <a:rPr lang="ja-JP" altLang="en-US" sz="800" dirty="0">
                <a:solidFill>
                  <a:schemeClr val="tx1"/>
                </a:solidFill>
                <a:latin typeface="Meiryo UI" panose="020B0604030504040204" pitchFamily="50" charset="-128"/>
                <a:ea typeface="Meiryo UI" panose="020B0604030504040204" pitchFamily="50" charset="-128"/>
              </a:rPr>
              <a:t>㎛の細い繊維。</a:t>
            </a:r>
            <a:endParaRPr lang="en-US" altLang="ja-JP" sz="800" dirty="0">
              <a:solidFill>
                <a:schemeClr val="tx1"/>
              </a:solidFill>
              <a:latin typeface="Meiryo UI" panose="020B0604030504040204" pitchFamily="50" charset="-128"/>
              <a:ea typeface="Meiryo UI" panose="020B0604030504040204" pitchFamily="50" charset="-128"/>
            </a:endParaRPr>
          </a:p>
          <a:p>
            <a:r>
              <a:rPr lang="ja-JP" altLang="en-US" sz="800" dirty="0">
                <a:solidFill>
                  <a:schemeClr val="tx1"/>
                </a:solidFill>
                <a:latin typeface="Meiryo UI" panose="020B0604030504040204" pitchFamily="50" charset="-128"/>
                <a:ea typeface="Meiryo UI" panose="020B0604030504040204" pitchFamily="50" charset="-128"/>
              </a:rPr>
              <a:t>メディカル用マスク等で利用</a:t>
            </a:r>
            <a:endParaRPr lang="en-US" altLang="ja-JP" sz="800" dirty="0">
              <a:solidFill>
                <a:schemeClr val="tx1"/>
              </a:solidFill>
              <a:latin typeface="Meiryo UI" panose="020B0604030504040204" pitchFamily="50" charset="-128"/>
              <a:ea typeface="Meiryo UI" panose="020B0604030504040204" pitchFamily="50" charset="-128"/>
            </a:endParaRPr>
          </a:p>
        </p:txBody>
      </p:sp>
      <p:pic>
        <p:nvPicPr>
          <p:cNvPr id="4" name="図 3">
            <a:extLst>
              <a:ext uri="{FF2B5EF4-FFF2-40B4-BE49-F238E27FC236}">
                <a16:creationId xmlns:a16="http://schemas.microsoft.com/office/drawing/2014/main" id="{4CB2086C-8D4D-46CE-9496-6869050351FB}"/>
              </a:ext>
            </a:extLst>
          </p:cNvPr>
          <p:cNvPicPr>
            <a:picLocks noChangeAspect="1"/>
          </p:cNvPicPr>
          <p:nvPr/>
        </p:nvPicPr>
        <p:blipFill>
          <a:blip r:embed="rId5"/>
          <a:stretch>
            <a:fillRect/>
          </a:stretch>
        </p:blipFill>
        <p:spPr>
          <a:xfrm>
            <a:off x="5173226" y="868030"/>
            <a:ext cx="1997164" cy="3464273"/>
          </a:xfrm>
          <a:prstGeom prst="rect">
            <a:avLst/>
          </a:prstGeom>
        </p:spPr>
      </p:pic>
      <p:pic>
        <p:nvPicPr>
          <p:cNvPr id="17" name="図 16">
            <a:extLst>
              <a:ext uri="{FF2B5EF4-FFF2-40B4-BE49-F238E27FC236}">
                <a16:creationId xmlns:a16="http://schemas.microsoft.com/office/drawing/2014/main" id="{8A196209-841F-4FD7-A0A2-8321B94B4185}"/>
              </a:ext>
            </a:extLst>
          </p:cNvPr>
          <p:cNvPicPr>
            <a:picLocks noChangeAspect="1"/>
          </p:cNvPicPr>
          <p:nvPr/>
        </p:nvPicPr>
        <p:blipFill>
          <a:blip r:embed="rId6"/>
          <a:stretch>
            <a:fillRect/>
          </a:stretch>
        </p:blipFill>
        <p:spPr>
          <a:xfrm>
            <a:off x="7235789" y="841395"/>
            <a:ext cx="2592335" cy="3747937"/>
          </a:xfrm>
          <a:prstGeom prst="rect">
            <a:avLst/>
          </a:prstGeom>
        </p:spPr>
      </p:pic>
    </p:spTree>
    <p:extLst>
      <p:ext uri="{BB962C8B-B14F-4D97-AF65-F5344CB8AC3E}">
        <p14:creationId xmlns:p14="http://schemas.microsoft.com/office/powerpoint/2010/main" val="59098414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正方形/長方形 12">
            <a:extLst>
              <a:ext uri="{FF2B5EF4-FFF2-40B4-BE49-F238E27FC236}">
                <a16:creationId xmlns:a16="http://schemas.microsoft.com/office/drawing/2014/main" id="{6F2EA6DA-4E24-4DCF-8185-A878C6C82141}"/>
              </a:ext>
            </a:extLst>
          </p:cNvPr>
          <p:cNvSpPr/>
          <p:nvPr/>
        </p:nvSpPr>
        <p:spPr>
          <a:xfrm>
            <a:off x="0" y="1"/>
            <a:ext cx="9906000" cy="639191"/>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altLang="ja-JP" sz="2800" dirty="0">
                <a:latin typeface="Meiryo UI" panose="020B0604030504040204" pitchFamily="50" charset="-128"/>
                <a:ea typeface="Meiryo UI" panose="020B0604030504040204" pitchFamily="50" charset="-128"/>
              </a:rPr>
              <a:t>5. </a:t>
            </a:r>
            <a:r>
              <a:rPr lang="en-US" altLang="ja-JP" sz="2000" dirty="0">
                <a:latin typeface="Meiryo UI" panose="020B0604030504040204" pitchFamily="50" charset="-128"/>
                <a:ea typeface="Meiryo UI" panose="020B0604030504040204" pitchFamily="50" charset="-128"/>
              </a:rPr>
              <a:t>(JIS T 8115:2015</a:t>
            </a:r>
            <a:r>
              <a:rPr lang="ja-JP" altLang="en-US" sz="2000" dirty="0">
                <a:latin typeface="Meiryo UI" panose="020B0604030504040204" pitchFamily="50" charset="-128"/>
                <a:ea typeface="Meiryo UI" panose="020B0604030504040204" pitchFamily="50" charset="-128"/>
              </a:rPr>
              <a:t>規程</a:t>
            </a:r>
            <a:r>
              <a:rPr lang="en-US" altLang="ja-JP" sz="2000" dirty="0">
                <a:latin typeface="Meiryo UI" panose="020B0604030504040204" pitchFamily="50" charset="-128"/>
                <a:ea typeface="Meiryo UI" panose="020B0604030504040204" pitchFamily="50" charset="-128"/>
              </a:rPr>
              <a:t>)  NP-01</a:t>
            </a:r>
            <a:r>
              <a:rPr lang="ja-JP" altLang="en-US" sz="2000" dirty="0">
                <a:latin typeface="Meiryo UI" panose="020B0604030504040204" pitchFamily="50" charset="-128"/>
                <a:ea typeface="Meiryo UI" panose="020B0604030504040204" pitchFamily="50" charset="-128"/>
              </a:rPr>
              <a:t>　化学防護服性能一覧表</a:t>
            </a:r>
            <a:endParaRPr lang="ja-JP" altLang="en-US" sz="2800" dirty="0">
              <a:latin typeface="Meiryo UI" panose="020B0604030504040204" pitchFamily="50" charset="-128"/>
              <a:ea typeface="Meiryo UI" panose="020B0604030504040204" pitchFamily="50" charset="-128"/>
            </a:endParaRPr>
          </a:p>
        </p:txBody>
      </p:sp>
      <p:sp>
        <p:nvSpPr>
          <p:cNvPr id="7" name="正方形/長方形 6">
            <a:extLst>
              <a:ext uri="{FF2B5EF4-FFF2-40B4-BE49-F238E27FC236}">
                <a16:creationId xmlns:a16="http://schemas.microsoft.com/office/drawing/2014/main" id="{D81D9839-8C77-4224-A8F2-EAB0AB746669}"/>
              </a:ext>
            </a:extLst>
          </p:cNvPr>
          <p:cNvSpPr/>
          <p:nvPr/>
        </p:nvSpPr>
        <p:spPr>
          <a:xfrm>
            <a:off x="0" y="6705600"/>
            <a:ext cx="9906000" cy="15240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ja-JP" altLang="en-US" sz="1461" dirty="0"/>
          </a:p>
        </p:txBody>
      </p:sp>
      <p:sp>
        <p:nvSpPr>
          <p:cNvPr id="8" name="正方形/長方形 7">
            <a:extLst>
              <a:ext uri="{FF2B5EF4-FFF2-40B4-BE49-F238E27FC236}">
                <a16:creationId xmlns:a16="http://schemas.microsoft.com/office/drawing/2014/main" id="{F49A386D-ED5B-4735-9B34-93A3BF752A49}"/>
              </a:ext>
            </a:extLst>
          </p:cNvPr>
          <p:cNvSpPr/>
          <p:nvPr/>
        </p:nvSpPr>
        <p:spPr>
          <a:xfrm>
            <a:off x="7457242" y="-1"/>
            <a:ext cx="661390" cy="639191"/>
          </a:xfrm>
          <a:prstGeom prst="rect">
            <a:avLst/>
          </a:prstGeom>
          <a:solidFill>
            <a:srgbClr val="8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tLang="ja-JP" sz="2800" dirty="0">
              <a:latin typeface="Meiryo UI" panose="020B0604030504040204" pitchFamily="50" charset="-128"/>
              <a:ea typeface="Meiryo UI" panose="020B0604030504040204" pitchFamily="50" charset="-128"/>
            </a:endParaRPr>
          </a:p>
        </p:txBody>
      </p:sp>
      <p:sp>
        <p:nvSpPr>
          <p:cNvPr id="9" name="正方形/長方形 8">
            <a:extLst>
              <a:ext uri="{FF2B5EF4-FFF2-40B4-BE49-F238E27FC236}">
                <a16:creationId xmlns:a16="http://schemas.microsoft.com/office/drawing/2014/main" id="{734B755E-F316-43D4-A74E-0019C1F173D1}"/>
              </a:ext>
            </a:extLst>
          </p:cNvPr>
          <p:cNvSpPr/>
          <p:nvPr/>
        </p:nvSpPr>
        <p:spPr>
          <a:xfrm>
            <a:off x="8195937" y="0"/>
            <a:ext cx="470517" cy="639191"/>
          </a:xfrm>
          <a:prstGeom prst="rect">
            <a:avLst/>
          </a:prstGeom>
          <a:solidFill>
            <a:srgbClr val="8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tLang="ja-JP" sz="2800" dirty="0">
              <a:latin typeface="Meiryo UI" panose="020B0604030504040204" pitchFamily="50" charset="-128"/>
              <a:ea typeface="Meiryo UI" panose="020B0604030504040204" pitchFamily="50" charset="-128"/>
            </a:endParaRPr>
          </a:p>
        </p:txBody>
      </p:sp>
      <p:sp>
        <p:nvSpPr>
          <p:cNvPr id="10" name="正方形/長方形 9">
            <a:extLst>
              <a:ext uri="{FF2B5EF4-FFF2-40B4-BE49-F238E27FC236}">
                <a16:creationId xmlns:a16="http://schemas.microsoft.com/office/drawing/2014/main" id="{41B805FD-F0B6-4C2B-B882-76150C2CCA35}"/>
              </a:ext>
            </a:extLst>
          </p:cNvPr>
          <p:cNvSpPr/>
          <p:nvPr/>
        </p:nvSpPr>
        <p:spPr>
          <a:xfrm>
            <a:off x="8744873" y="-2"/>
            <a:ext cx="328106" cy="639191"/>
          </a:xfrm>
          <a:prstGeom prst="rect">
            <a:avLst/>
          </a:prstGeom>
          <a:solidFill>
            <a:srgbClr val="8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tLang="ja-JP" sz="2800" dirty="0">
              <a:latin typeface="Meiryo UI" panose="020B0604030504040204" pitchFamily="50" charset="-128"/>
              <a:ea typeface="Meiryo UI" panose="020B0604030504040204" pitchFamily="50" charset="-128"/>
            </a:endParaRPr>
          </a:p>
        </p:txBody>
      </p:sp>
      <p:sp>
        <p:nvSpPr>
          <p:cNvPr id="11" name="正方形/長方形 10">
            <a:extLst>
              <a:ext uri="{FF2B5EF4-FFF2-40B4-BE49-F238E27FC236}">
                <a16:creationId xmlns:a16="http://schemas.microsoft.com/office/drawing/2014/main" id="{E133E98C-3BA3-4E70-A575-C2D6CF4BFD21}"/>
              </a:ext>
            </a:extLst>
          </p:cNvPr>
          <p:cNvSpPr/>
          <p:nvPr/>
        </p:nvSpPr>
        <p:spPr>
          <a:xfrm>
            <a:off x="9151398" y="0"/>
            <a:ext cx="250054" cy="639191"/>
          </a:xfrm>
          <a:prstGeom prst="rect">
            <a:avLst/>
          </a:prstGeom>
          <a:solidFill>
            <a:srgbClr val="8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tLang="ja-JP" sz="2800" dirty="0">
              <a:latin typeface="Meiryo UI" panose="020B0604030504040204" pitchFamily="50" charset="-128"/>
              <a:ea typeface="Meiryo UI" panose="020B0604030504040204" pitchFamily="50" charset="-128"/>
            </a:endParaRPr>
          </a:p>
        </p:txBody>
      </p:sp>
      <p:sp>
        <p:nvSpPr>
          <p:cNvPr id="14" name="正方形/長方形 13">
            <a:extLst>
              <a:ext uri="{FF2B5EF4-FFF2-40B4-BE49-F238E27FC236}">
                <a16:creationId xmlns:a16="http://schemas.microsoft.com/office/drawing/2014/main" id="{6A5C11B0-7CFD-44C3-A84B-A21ECACEA61B}"/>
              </a:ext>
            </a:extLst>
          </p:cNvPr>
          <p:cNvSpPr/>
          <p:nvPr/>
        </p:nvSpPr>
        <p:spPr>
          <a:xfrm>
            <a:off x="9544974" y="0"/>
            <a:ext cx="154246" cy="639191"/>
          </a:xfrm>
          <a:prstGeom prst="rect">
            <a:avLst/>
          </a:prstGeom>
          <a:solidFill>
            <a:srgbClr val="8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tLang="ja-JP" sz="2800" dirty="0">
              <a:latin typeface="Meiryo UI" panose="020B0604030504040204" pitchFamily="50" charset="-128"/>
              <a:ea typeface="Meiryo UI" panose="020B0604030504040204" pitchFamily="50" charset="-128"/>
            </a:endParaRPr>
          </a:p>
        </p:txBody>
      </p:sp>
      <p:graphicFrame>
        <p:nvGraphicFramePr>
          <p:cNvPr id="55" name="表 4">
            <a:extLst>
              <a:ext uri="{FF2B5EF4-FFF2-40B4-BE49-F238E27FC236}">
                <a16:creationId xmlns:a16="http://schemas.microsoft.com/office/drawing/2014/main" id="{81BC0138-1168-43D6-AC97-61DC3C6A5379}"/>
              </a:ext>
            </a:extLst>
          </p:cNvPr>
          <p:cNvGraphicFramePr>
            <a:graphicFrameLocks noGrp="1"/>
          </p:cNvGraphicFramePr>
          <p:nvPr>
            <p:extLst>
              <p:ext uri="{D42A27DB-BD31-4B8C-83A1-F6EECF244321}">
                <p14:modId xmlns:p14="http://schemas.microsoft.com/office/powerpoint/2010/main" val="524384384"/>
              </p:ext>
            </p:extLst>
          </p:nvPr>
        </p:nvGraphicFramePr>
        <p:xfrm>
          <a:off x="176077" y="722808"/>
          <a:ext cx="9536430" cy="5867397"/>
        </p:xfrm>
        <a:graphic>
          <a:graphicData uri="http://schemas.openxmlformats.org/drawingml/2006/table">
            <a:tbl>
              <a:tblPr firstRow="1" bandRow="1">
                <a:tableStyleId>{F5AB1C69-6EDB-4FF4-983F-18BD219EF322}</a:tableStyleId>
              </a:tblPr>
              <a:tblGrid>
                <a:gridCol w="987743">
                  <a:extLst>
                    <a:ext uri="{9D8B030D-6E8A-4147-A177-3AD203B41FA5}">
                      <a16:colId xmlns:a16="http://schemas.microsoft.com/office/drawing/2014/main" val="1342850327"/>
                    </a:ext>
                  </a:extLst>
                </a:gridCol>
                <a:gridCol w="1902144">
                  <a:extLst>
                    <a:ext uri="{9D8B030D-6E8A-4147-A177-3AD203B41FA5}">
                      <a16:colId xmlns:a16="http://schemas.microsoft.com/office/drawing/2014/main" val="4198281485"/>
                    </a:ext>
                  </a:extLst>
                </a:gridCol>
                <a:gridCol w="3208017">
                  <a:extLst>
                    <a:ext uri="{9D8B030D-6E8A-4147-A177-3AD203B41FA5}">
                      <a16:colId xmlns:a16="http://schemas.microsoft.com/office/drawing/2014/main" val="3886063342"/>
                    </a:ext>
                  </a:extLst>
                </a:gridCol>
                <a:gridCol w="1897381">
                  <a:extLst>
                    <a:ext uri="{9D8B030D-6E8A-4147-A177-3AD203B41FA5}">
                      <a16:colId xmlns:a16="http://schemas.microsoft.com/office/drawing/2014/main" val="3868372062"/>
                    </a:ext>
                  </a:extLst>
                </a:gridCol>
                <a:gridCol w="1541145">
                  <a:extLst>
                    <a:ext uri="{9D8B030D-6E8A-4147-A177-3AD203B41FA5}">
                      <a16:colId xmlns:a16="http://schemas.microsoft.com/office/drawing/2014/main" val="3818645750"/>
                    </a:ext>
                  </a:extLst>
                </a:gridCol>
              </a:tblGrid>
              <a:tr h="309221">
                <a:tc gridSpan="3">
                  <a:txBody>
                    <a:bodyPr/>
                    <a:lstStyle/>
                    <a:p>
                      <a:pPr algn="ctr"/>
                      <a:r>
                        <a:rPr kumimoji="1" lang="en-US" altLang="ja-JP" sz="1200" dirty="0"/>
                        <a:t>JIS T 8115:2015</a:t>
                      </a:r>
                      <a:r>
                        <a:rPr kumimoji="1" lang="ja-JP" altLang="en-US" sz="1200" dirty="0"/>
                        <a:t>規定</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kumimoji="1" lang="ja-JP" altLang="en-US"/>
                    </a:p>
                  </a:txBody>
                  <a:tcPr/>
                </a:tc>
                <a:tc hMerge="1">
                  <a:txBody>
                    <a:bodyPr/>
                    <a:lstStyle/>
                    <a:p>
                      <a:pPr algn="ctr"/>
                      <a:endParaRPr kumimoji="1" lang="ja-JP" altLang="en-US" sz="12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gridSpan="2">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200" b="1" dirty="0">
                          <a:solidFill>
                            <a:schemeClr val="bg1"/>
                          </a:solidFill>
                          <a:latin typeface="游ゴシック" panose="020B0400000000000000" pitchFamily="50" charset="-128"/>
                          <a:ea typeface="+mn-ea"/>
                        </a:rPr>
                        <a:t>NP</a:t>
                      </a:r>
                      <a:r>
                        <a:rPr kumimoji="1" lang="ja-JP" altLang="en-US" sz="1200" b="1" dirty="0">
                          <a:solidFill>
                            <a:schemeClr val="bg1"/>
                          </a:solidFill>
                          <a:latin typeface="游ゴシック" panose="020B0400000000000000" pitchFamily="50" charset="-128"/>
                          <a:ea typeface="+mn-ea"/>
                        </a:rPr>
                        <a:t>プロテクト　</a:t>
                      </a:r>
                      <a:r>
                        <a:rPr kumimoji="1" lang="en-US" altLang="ja-JP" sz="1200" b="1" dirty="0">
                          <a:solidFill>
                            <a:schemeClr val="bg1"/>
                          </a:solidFill>
                          <a:latin typeface="游ゴシック" panose="020B0400000000000000" pitchFamily="50" charset="-128"/>
                          <a:ea typeface="+mn-ea"/>
                        </a:rPr>
                        <a:t>NP-01</a:t>
                      </a:r>
                      <a:endParaRPr kumimoji="1" lang="ja-JP" altLang="en-US" sz="1200" b="1" dirty="0">
                        <a:solidFill>
                          <a:schemeClr val="bg1"/>
                        </a:solidFill>
                        <a:latin typeface="游ゴシック" panose="020B0400000000000000" pitchFamily="50" charset="-128"/>
                        <a:ea typeface="+mn-ea"/>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65000"/>
                      </a:schemeClr>
                    </a:solidFill>
                  </a:tcPr>
                </a:tc>
                <a:tc hMerge="1">
                  <a:txBody>
                    <a:bodyPr/>
                    <a:lstStyle/>
                    <a:p>
                      <a:pPr algn="ctr"/>
                      <a:endParaRPr kumimoji="1" lang="ja-JP" altLang="en-US" sz="12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745426750"/>
                  </a:ext>
                </a:extLst>
              </a:tr>
              <a:tr h="487630">
                <a:tc gridSpan="2">
                  <a:txBody>
                    <a:bodyPr/>
                    <a:lstStyle/>
                    <a:p>
                      <a:pPr algn="ctr"/>
                      <a:r>
                        <a:rPr kumimoji="1" lang="ja-JP" altLang="en-US" sz="1200" dirty="0">
                          <a:latin typeface="游ゴシック" panose="020B0400000000000000" pitchFamily="50" charset="-128"/>
                          <a:ea typeface="游ゴシック" panose="020B0400000000000000" pitchFamily="50" charset="-128"/>
                        </a:rPr>
                        <a:t>試験項目</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endParaRPr kumimoji="1" lang="ja-JP" altLang="en-US"/>
                    </a:p>
                  </a:txBody>
                  <a:tcPr/>
                </a:tc>
                <a:tc>
                  <a:txBody>
                    <a:bodyPr/>
                    <a:lstStyle/>
                    <a:p>
                      <a:pPr algn="l"/>
                      <a:r>
                        <a:rPr kumimoji="1" lang="ja-JP" altLang="en-US" sz="1200" dirty="0">
                          <a:latin typeface="游ゴシック" panose="020B0400000000000000" pitchFamily="50" charset="-128"/>
                          <a:ea typeface="游ゴシック" panose="020B0400000000000000" pitchFamily="50" charset="-128"/>
                        </a:rPr>
                        <a:t>合格要件</a:t>
                      </a:r>
                      <a:endParaRPr kumimoji="1" lang="en-US" altLang="ja-JP" sz="1200" dirty="0">
                        <a:latin typeface="游ゴシック" panose="020B0400000000000000" pitchFamily="50" charset="-128"/>
                        <a:ea typeface="游ゴシック" panose="020B0400000000000000"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kumimoji="1" lang="ja-JP" altLang="en-US" sz="1200" dirty="0"/>
                        <a:t>適合規格のクラス</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kumimoji="1" lang="ja-JP" altLang="en-US" sz="1200" b="1" dirty="0">
                          <a:solidFill>
                            <a:schemeClr val="bg1"/>
                          </a:solidFill>
                        </a:rPr>
                        <a:t>結果</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75000"/>
                      </a:schemeClr>
                    </a:solidFill>
                  </a:tcPr>
                </a:tc>
                <a:extLst>
                  <a:ext uri="{0D108BD9-81ED-4DB2-BD59-A6C34878D82A}">
                    <a16:rowId xmlns:a16="http://schemas.microsoft.com/office/drawing/2014/main" val="1801768451"/>
                  </a:ext>
                </a:extLst>
              </a:tr>
              <a:tr h="721514">
                <a:tc rowSpan="2">
                  <a:txBody>
                    <a:bodyPr/>
                    <a:lstStyle/>
                    <a:p>
                      <a:pPr algn="ctr"/>
                      <a:r>
                        <a:rPr kumimoji="1" lang="ja-JP" altLang="en-US" sz="1200" dirty="0">
                          <a:latin typeface="游ゴシック" panose="020B0400000000000000" pitchFamily="50" charset="-128"/>
                          <a:ea typeface="游ゴシック" panose="020B0400000000000000" pitchFamily="50" charset="-128"/>
                        </a:rPr>
                        <a:t>完成品試験</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r>
                        <a:rPr kumimoji="1" lang="ja-JP" altLang="en-US" sz="1200" dirty="0">
                          <a:latin typeface="游ゴシック" panose="020B0400000000000000" pitchFamily="50" charset="-128"/>
                          <a:ea typeface="游ゴシック" panose="020B0400000000000000" pitchFamily="50" charset="-128"/>
                        </a:rPr>
                        <a:t>耐浮遊固体粉じん浸透性</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r>
                        <a:rPr kumimoji="1" lang="ja-JP" altLang="en-US" sz="1200" dirty="0">
                          <a:latin typeface="游ゴシック" panose="020B0400000000000000" pitchFamily="50" charset="-128"/>
                          <a:ea typeface="游ゴシック" panose="020B0400000000000000" pitchFamily="50" charset="-128"/>
                        </a:rPr>
                        <a:t>個別漏れ率の</a:t>
                      </a:r>
                      <a:r>
                        <a:rPr kumimoji="1" lang="en-US" altLang="ja-JP" sz="1200" dirty="0">
                          <a:latin typeface="游ゴシック" panose="020B0400000000000000" pitchFamily="50" charset="-128"/>
                          <a:ea typeface="游ゴシック" panose="020B0400000000000000" pitchFamily="50" charset="-128"/>
                        </a:rPr>
                        <a:t>(82/90)</a:t>
                      </a:r>
                      <a:r>
                        <a:rPr kumimoji="1" lang="ja-JP" altLang="en-US" sz="1200" dirty="0">
                          <a:latin typeface="游ゴシック" panose="020B0400000000000000" pitchFamily="50" charset="-128"/>
                          <a:ea typeface="游ゴシック" panose="020B0400000000000000" pitchFamily="50" charset="-128"/>
                        </a:rPr>
                        <a:t>番目が</a:t>
                      </a:r>
                      <a:r>
                        <a:rPr kumimoji="1" lang="en-US" altLang="ja-JP" sz="1200" dirty="0">
                          <a:latin typeface="游ゴシック" panose="020B0400000000000000" pitchFamily="50" charset="-128"/>
                          <a:ea typeface="游ゴシック" panose="020B0400000000000000" pitchFamily="50" charset="-128"/>
                        </a:rPr>
                        <a:t>30%</a:t>
                      </a:r>
                      <a:r>
                        <a:rPr kumimoji="1" lang="ja-JP" altLang="en-US" sz="1200" dirty="0">
                          <a:latin typeface="游ゴシック" panose="020B0400000000000000" pitchFamily="50" charset="-128"/>
                          <a:ea typeface="游ゴシック" panose="020B0400000000000000" pitchFamily="50" charset="-128"/>
                        </a:rPr>
                        <a:t>以内及び</a:t>
                      </a:r>
                      <a:endParaRPr kumimoji="1" lang="en-US" altLang="ja-JP" sz="1200" dirty="0">
                        <a:latin typeface="游ゴシック" panose="020B0400000000000000" pitchFamily="50" charset="-128"/>
                        <a:ea typeface="游ゴシック" panose="020B0400000000000000" pitchFamily="50" charset="-128"/>
                      </a:endParaRPr>
                    </a:p>
                    <a:p>
                      <a:pPr algn="l"/>
                      <a:r>
                        <a:rPr kumimoji="1" lang="ja-JP" altLang="en-US" sz="1200" dirty="0">
                          <a:latin typeface="游ゴシック" panose="020B0400000000000000" pitchFamily="50" charset="-128"/>
                          <a:ea typeface="游ゴシック" panose="020B0400000000000000" pitchFamily="50" charset="-128"/>
                        </a:rPr>
                        <a:t>全漏れ率の</a:t>
                      </a:r>
                      <a:r>
                        <a:rPr kumimoji="1" lang="en-US" altLang="ja-JP" sz="1200" dirty="0">
                          <a:latin typeface="游ゴシック" panose="020B0400000000000000" pitchFamily="50" charset="-128"/>
                          <a:ea typeface="游ゴシック" panose="020B0400000000000000" pitchFamily="50" charset="-128"/>
                        </a:rPr>
                        <a:t>(8/10)%</a:t>
                      </a:r>
                      <a:r>
                        <a:rPr kumimoji="1" lang="ja-JP" altLang="en-US" sz="1200" dirty="0">
                          <a:latin typeface="游ゴシック" panose="020B0400000000000000" pitchFamily="50" charset="-128"/>
                          <a:ea typeface="游ゴシック" panose="020B0400000000000000" pitchFamily="50" charset="-128"/>
                        </a:rPr>
                        <a:t>以内</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kumimoji="1" lang="en-US" altLang="ja-JP" sz="1200" b="1" dirty="0">
                          <a:solidFill>
                            <a:schemeClr val="tx1"/>
                          </a:solidFill>
                          <a:latin typeface="游ゴシック" panose="020B0400000000000000" pitchFamily="50" charset="-128"/>
                          <a:ea typeface="游ゴシック" panose="020B0400000000000000" pitchFamily="50" charset="-128"/>
                        </a:rPr>
                        <a:t>14.8%/9.12%</a:t>
                      </a:r>
                      <a:endParaRPr kumimoji="1" lang="ja-JP" altLang="en-US" sz="1200" b="1" dirty="0">
                        <a:solidFill>
                          <a:schemeClr val="tx1"/>
                        </a:solidFill>
                        <a:latin typeface="游ゴシック" panose="020B0400000000000000" pitchFamily="50" charset="-128"/>
                        <a:ea typeface="游ゴシック" panose="020B0400000000000000"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kumimoji="1" lang="ja-JP" altLang="en-US" sz="1200" b="1" dirty="0">
                          <a:solidFill>
                            <a:schemeClr val="bg1"/>
                          </a:solidFill>
                          <a:latin typeface="游ゴシック" panose="020B0400000000000000" pitchFamily="50" charset="-128"/>
                          <a:ea typeface="游ゴシック" panose="020B0400000000000000" pitchFamily="50" charset="-128"/>
                        </a:rPr>
                        <a:t>合格</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75000"/>
                      </a:schemeClr>
                    </a:solidFill>
                  </a:tcPr>
                </a:tc>
                <a:extLst>
                  <a:ext uri="{0D108BD9-81ED-4DB2-BD59-A6C34878D82A}">
                    <a16:rowId xmlns:a16="http://schemas.microsoft.com/office/drawing/2014/main" val="3979267043"/>
                  </a:ext>
                </a:extLst>
              </a:tr>
              <a:tr h="515367">
                <a:tc vMerge="1">
                  <a:txBody>
                    <a:bodyPr/>
                    <a:lstStyle/>
                    <a:p>
                      <a:endParaRPr kumimoji="1" lang="ja-JP" altLang="en-US"/>
                    </a:p>
                  </a:txBody>
                  <a:tcPr/>
                </a:tc>
                <a:tc>
                  <a:txBody>
                    <a:bodyPr/>
                    <a:lstStyle/>
                    <a:p>
                      <a:pPr algn="l"/>
                      <a:r>
                        <a:rPr kumimoji="1" lang="ja-JP" altLang="en-US" sz="1200" dirty="0">
                          <a:latin typeface="游ゴシック" panose="020B0400000000000000" pitchFamily="50" charset="-128"/>
                          <a:ea typeface="游ゴシック" panose="020B0400000000000000" pitchFamily="50" charset="-128"/>
                        </a:rPr>
                        <a:t>耐ミスト浸透性</a:t>
                      </a:r>
                      <a:endParaRPr kumimoji="1" lang="en-US" altLang="ja-JP" sz="1200" dirty="0">
                        <a:latin typeface="游ゴシック" panose="020B0400000000000000" pitchFamily="50" charset="-128"/>
                        <a:ea typeface="游ゴシック" panose="020B0400000000000000" pitchFamily="50" charset="-128"/>
                      </a:endParaRPr>
                    </a:p>
                    <a:p>
                      <a:pPr algn="l"/>
                      <a:r>
                        <a:rPr kumimoji="1" lang="en-US" altLang="ja-JP" sz="1200" dirty="0">
                          <a:latin typeface="游ゴシック" panose="020B0400000000000000" pitchFamily="50" charset="-128"/>
                          <a:ea typeface="游ゴシック" panose="020B0400000000000000" pitchFamily="50" charset="-128"/>
                        </a:rPr>
                        <a:t>(</a:t>
                      </a:r>
                      <a:r>
                        <a:rPr kumimoji="1" lang="ja-JP" altLang="en-US" sz="1200" dirty="0">
                          <a:latin typeface="游ゴシック" panose="020B0400000000000000" pitchFamily="50" charset="-128"/>
                          <a:ea typeface="游ゴシック" panose="020B0400000000000000" pitchFamily="50" charset="-128"/>
                        </a:rPr>
                        <a:t>スプレー試験</a:t>
                      </a:r>
                      <a:r>
                        <a:rPr kumimoji="1" lang="en-US" altLang="ja-JP" sz="1200" dirty="0">
                          <a:latin typeface="游ゴシック" panose="020B0400000000000000" pitchFamily="50" charset="-128"/>
                          <a:ea typeface="游ゴシック" panose="020B0400000000000000" pitchFamily="50" charset="-128"/>
                        </a:rPr>
                        <a:t>A</a:t>
                      </a:r>
                      <a:r>
                        <a:rPr kumimoji="1" lang="ja-JP" altLang="en-US" sz="1200" dirty="0">
                          <a:latin typeface="游ゴシック" panose="020B0400000000000000" pitchFamily="50" charset="-128"/>
                          <a:ea typeface="游ゴシック" panose="020B0400000000000000" pitchFamily="50" charset="-128"/>
                        </a:rPr>
                        <a:t>法</a:t>
                      </a:r>
                      <a:r>
                        <a:rPr kumimoji="1" lang="en-US" altLang="ja-JP" sz="1200" dirty="0">
                          <a:latin typeface="游ゴシック" panose="020B0400000000000000" pitchFamily="50" charset="-128"/>
                          <a:ea typeface="游ゴシック" panose="020B0400000000000000" pitchFamily="50" charset="-128"/>
                        </a:rPr>
                        <a:t>)</a:t>
                      </a:r>
                      <a:endParaRPr kumimoji="1" lang="ja-JP" altLang="en-US" sz="1200" dirty="0">
                        <a:latin typeface="游ゴシック" panose="020B0400000000000000" pitchFamily="50" charset="-128"/>
                        <a:ea typeface="游ゴシック" panose="020B0400000000000000"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r>
                        <a:rPr kumimoji="1" lang="ja-JP" altLang="en-US" sz="1200" dirty="0">
                          <a:latin typeface="游ゴシック" panose="020B0400000000000000" pitchFamily="50" charset="-128"/>
                          <a:ea typeface="游ゴシック" panose="020B0400000000000000" pitchFamily="50" charset="-128"/>
                        </a:rPr>
                        <a:t>基準汚染面積の</a:t>
                      </a:r>
                      <a:r>
                        <a:rPr kumimoji="1" lang="en-US" altLang="ja-JP" sz="1200" dirty="0">
                          <a:latin typeface="游ゴシック" panose="020B0400000000000000" pitchFamily="50" charset="-128"/>
                          <a:ea typeface="游ゴシック" panose="020B0400000000000000" pitchFamily="50" charset="-128"/>
                        </a:rPr>
                        <a:t>3</a:t>
                      </a:r>
                      <a:r>
                        <a:rPr kumimoji="1" lang="ja-JP" altLang="en-US" sz="1200" dirty="0">
                          <a:latin typeface="游ゴシック" panose="020B0400000000000000" pitchFamily="50" charset="-128"/>
                          <a:ea typeface="游ゴシック" panose="020B0400000000000000" pitchFamily="50" charset="-128"/>
                        </a:rPr>
                        <a:t>倍を超える浸透がないこと。</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kumimoji="1" lang="ja-JP" altLang="en-US" sz="1200" b="1" dirty="0">
                          <a:solidFill>
                            <a:schemeClr val="tx1"/>
                          </a:solidFill>
                          <a:latin typeface="游ゴシック" panose="020B0400000000000000" pitchFamily="50" charset="-128"/>
                          <a:ea typeface="游ゴシック" panose="020B0400000000000000" pitchFamily="50" charset="-128"/>
                        </a:rPr>
                        <a:t>数値：</a:t>
                      </a:r>
                      <a:r>
                        <a:rPr kumimoji="1" lang="en-US" altLang="ja-JP" sz="1200" b="1" dirty="0">
                          <a:solidFill>
                            <a:schemeClr val="tx1"/>
                          </a:solidFill>
                          <a:latin typeface="游ゴシック" panose="020B0400000000000000" pitchFamily="50" charset="-128"/>
                          <a:ea typeface="游ゴシック" panose="020B0400000000000000" pitchFamily="50" charset="-128"/>
                        </a:rPr>
                        <a:t>0</a:t>
                      </a:r>
                    </a:p>
                    <a:p>
                      <a:pPr algn="ctr"/>
                      <a:r>
                        <a:rPr kumimoji="1" lang="ja-JP" altLang="en-US" sz="1200" b="1" dirty="0">
                          <a:solidFill>
                            <a:schemeClr val="tx1"/>
                          </a:solidFill>
                          <a:latin typeface="游ゴシック" panose="020B0400000000000000" pitchFamily="50" charset="-128"/>
                          <a:ea typeface="游ゴシック" panose="020B0400000000000000" pitchFamily="50" charset="-128"/>
                        </a:rPr>
                        <a:t>一切浸透無し</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kumimoji="1" lang="ja-JP" altLang="en-US" sz="1200" b="1" dirty="0">
                          <a:solidFill>
                            <a:schemeClr val="bg1"/>
                          </a:solidFill>
                          <a:latin typeface="游ゴシック" panose="020B0400000000000000" pitchFamily="50" charset="-128"/>
                          <a:ea typeface="游ゴシック" panose="020B0400000000000000" pitchFamily="50" charset="-128"/>
                        </a:rPr>
                        <a:t>合格</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75000"/>
                      </a:schemeClr>
                    </a:solidFill>
                  </a:tcPr>
                </a:tc>
                <a:extLst>
                  <a:ext uri="{0D108BD9-81ED-4DB2-BD59-A6C34878D82A}">
                    <a16:rowId xmlns:a16="http://schemas.microsoft.com/office/drawing/2014/main" val="3233665073"/>
                  </a:ext>
                </a:extLst>
              </a:tr>
              <a:tr h="515367">
                <a:tc rowSpan="8">
                  <a:txBody>
                    <a:bodyPr/>
                    <a:lstStyle/>
                    <a:p>
                      <a:pPr algn="ctr"/>
                      <a:r>
                        <a:rPr kumimoji="1" lang="ja-JP" altLang="en-US" sz="1200" dirty="0">
                          <a:latin typeface="游ゴシック" panose="020B0400000000000000" pitchFamily="50" charset="-128"/>
                          <a:ea typeface="游ゴシック" panose="020B0400000000000000" pitchFamily="50" charset="-128"/>
                        </a:rPr>
                        <a:t>材料試験</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r>
                        <a:rPr kumimoji="1" lang="ja-JP" altLang="en-US" sz="1200" dirty="0">
                          <a:latin typeface="游ゴシック" panose="020B0400000000000000" pitchFamily="50" charset="-128"/>
                          <a:ea typeface="游ゴシック" panose="020B0400000000000000" pitchFamily="50" charset="-128"/>
                        </a:rPr>
                        <a:t>耐液体浸透性</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r>
                        <a:rPr kumimoji="1" lang="ja-JP" altLang="en-US" sz="1200" dirty="0">
                          <a:latin typeface="游ゴシック" panose="020B0400000000000000" pitchFamily="50" charset="-128"/>
                          <a:ea typeface="游ゴシック" panose="020B0400000000000000" pitchFamily="50" charset="-128"/>
                        </a:rPr>
                        <a:t>クラス</a:t>
                      </a:r>
                      <a:r>
                        <a:rPr kumimoji="1" lang="en-US" altLang="ja-JP" sz="1200" dirty="0">
                          <a:latin typeface="游ゴシック" panose="020B0400000000000000" pitchFamily="50" charset="-128"/>
                          <a:ea typeface="游ゴシック" panose="020B0400000000000000" pitchFamily="50" charset="-128"/>
                        </a:rPr>
                        <a:t>3</a:t>
                      </a:r>
                      <a:r>
                        <a:rPr kumimoji="1" lang="ja-JP" altLang="en-US" sz="1200" dirty="0">
                          <a:latin typeface="游ゴシック" panose="020B0400000000000000" pitchFamily="50" charset="-128"/>
                          <a:ea typeface="游ゴシック" panose="020B0400000000000000" pitchFamily="50" charset="-128"/>
                        </a:rPr>
                        <a:t>以上</a:t>
                      </a:r>
                      <a:endParaRPr kumimoji="1" lang="en-US" altLang="ja-JP" sz="1200" dirty="0">
                        <a:latin typeface="游ゴシック" panose="020B0400000000000000" pitchFamily="50" charset="-128"/>
                        <a:ea typeface="游ゴシック" panose="020B0400000000000000" pitchFamily="50" charset="-128"/>
                      </a:endParaRPr>
                    </a:p>
                    <a:p>
                      <a:pPr algn="l"/>
                      <a:r>
                        <a:rPr kumimoji="1" lang="en-US" altLang="ja-JP" sz="1200" dirty="0">
                          <a:latin typeface="游ゴシック" panose="020B0400000000000000" pitchFamily="50" charset="-128"/>
                          <a:ea typeface="游ゴシック" panose="020B0400000000000000" pitchFamily="50" charset="-128"/>
                        </a:rPr>
                        <a:t>(</a:t>
                      </a:r>
                      <a:r>
                        <a:rPr kumimoji="1" lang="ja-JP" altLang="en-US" sz="1200" dirty="0">
                          <a:latin typeface="游ゴシック" panose="020B0400000000000000" pitchFamily="50" charset="-128"/>
                          <a:ea typeface="游ゴシック" panose="020B0400000000000000" pitchFamily="50" charset="-128"/>
                        </a:rPr>
                        <a:t>試験化学物質：硫酸</a:t>
                      </a:r>
                      <a:r>
                        <a:rPr kumimoji="1" lang="en-US" altLang="ja-JP" sz="1200" dirty="0">
                          <a:latin typeface="游ゴシック" panose="020B0400000000000000" pitchFamily="50" charset="-128"/>
                          <a:ea typeface="游ゴシック" panose="020B0400000000000000" pitchFamily="50" charset="-128"/>
                        </a:rPr>
                        <a:t>30%)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kumimoji="1" lang="en-US" altLang="ja-JP" sz="1200" b="1" dirty="0">
                          <a:solidFill>
                            <a:schemeClr val="tx1"/>
                          </a:solidFill>
                          <a:latin typeface="游ゴシック" panose="020B0400000000000000" pitchFamily="50" charset="-128"/>
                          <a:ea typeface="游ゴシック" panose="020B0400000000000000" pitchFamily="50" charset="-128"/>
                        </a:rPr>
                        <a:t>3</a:t>
                      </a:r>
                      <a:endParaRPr kumimoji="1" lang="ja-JP" altLang="en-US" sz="1200" b="1" dirty="0">
                        <a:solidFill>
                          <a:schemeClr val="tx1"/>
                        </a:solidFill>
                        <a:latin typeface="游ゴシック" panose="020B0400000000000000" pitchFamily="50" charset="-128"/>
                        <a:ea typeface="游ゴシック" panose="020B0400000000000000"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kumimoji="1" lang="ja-JP" altLang="en-US" sz="1200" b="1" dirty="0">
                          <a:solidFill>
                            <a:schemeClr val="bg1"/>
                          </a:solidFill>
                          <a:latin typeface="游ゴシック" panose="020B0400000000000000" pitchFamily="50" charset="-128"/>
                          <a:ea typeface="游ゴシック" panose="020B0400000000000000" pitchFamily="50" charset="-128"/>
                        </a:rPr>
                        <a:t>合格</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75000"/>
                      </a:schemeClr>
                    </a:solidFill>
                  </a:tcPr>
                </a:tc>
                <a:extLst>
                  <a:ext uri="{0D108BD9-81ED-4DB2-BD59-A6C34878D82A}">
                    <a16:rowId xmlns:a16="http://schemas.microsoft.com/office/drawing/2014/main" val="4238520397"/>
                  </a:ext>
                </a:extLst>
              </a:tr>
              <a:tr h="515367">
                <a:tc vMerge="1">
                  <a:txBody>
                    <a:bodyPr/>
                    <a:lstStyle/>
                    <a:p>
                      <a:endParaRPr kumimoji="1" lang="ja-JP" altLang="en-US"/>
                    </a:p>
                  </a:txBody>
                  <a:tcPr/>
                </a:tc>
                <a:tc>
                  <a:txBody>
                    <a:bodyPr/>
                    <a:lstStyle/>
                    <a:p>
                      <a:pPr algn="l"/>
                      <a:r>
                        <a:rPr kumimoji="1" lang="ja-JP" altLang="en-US" sz="1200" dirty="0">
                          <a:latin typeface="游ゴシック" panose="020B0400000000000000" pitchFamily="50" charset="-128"/>
                          <a:ea typeface="游ゴシック" panose="020B0400000000000000" pitchFamily="50" charset="-128"/>
                        </a:rPr>
                        <a:t>液体反発性</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r>
                        <a:rPr kumimoji="1" lang="ja-JP" altLang="en-US" sz="1200" dirty="0">
                          <a:latin typeface="游ゴシック" panose="020B0400000000000000" pitchFamily="50" charset="-128"/>
                          <a:ea typeface="+mn-ea"/>
                        </a:rPr>
                        <a:t>クラス</a:t>
                      </a:r>
                      <a:r>
                        <a:rPr kumimoji="1" lang="en-US" altLang="ja-JP" sz="1200" dirty="0">
                          <a:latin typeface="游ゴシック" panose="020B0400000000000000" pitchFamily="50" charset="-128"/>
                          <a:ea typeface="+mn-ea"/>
                        </a:rPr>
                        <a:t>3</a:t>
                      </a:r>
                      <a:r>
                        <a:rPr kumimoji="1" lang="ja-JP" altLang="en-US" sz="1200" dirty="0">
                          <a:latin typeface="游ゴシック" panose="020B0400000000000000" pitchFamily="50" charset="-128"/>
                          <a:ea typeface="+mn-ea"/>
                        </a:rPr>
                        <a:t>以上</a:t>
                      </a:r>
                      <a:endParaRPr kumimoji="1" lang="en-US" altLang="ja-JP" sz="1200" dirty="0">
                        <a:latin typeface="游ゴシック" panose="020B0400000000000000" pitchFamily="50" charset="-128"/>
                        <a:ea typeface="+mn-ea"/>
                      </a:endParaRPr>
                    </a:p>
                    <a:p>
                      <a:pPr algn="l"/>
                      <a:r>
                        <a:rPr kumimoji="1" lang="en-US" altLang="ja-JP" sz="1200" dirty="0">
                          <a:latin typeface="游ゴシック" panose="020B0400000000000000" pitchFamily="50" charset="-128"/>
                          <a:ea typeface="+mn-ea"/>
                        </a:rPr>
                        <a:t>(</a:t>
                      </a:r>
                      <a:r>
                        <a:rPr kumimoji="1" lang="ja-JP" altLang="en-US" sz="1200" dirty="0">
                          <a:latin typeface="游ゴシック" panose="020B0400000000000000" pitchFamily="50" charset="-128"/>
                          <a:ea typeface="+mn-ea"/>
                        </a:rPr>
                        <a:t>試験化学物質：硫酸</a:t>
                      </a:r>
                      <a:r>
                        <a:rPr kumimoji="1" lang="en-US" altLang="ja-JP" sz="1200" dirty="0">
                          <a:latin typeface="游ゴシック" panose="020B0400000000000000" pitchFamily="50" charset="-128"/>
                          <a:ea typeface="+mn-ea"/>
                        </a:rPr>
                        <a:t>30%)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kumimoji="1" lang="en-US" altLang="ja-JP" sz="1200" b="1" dirty="0">
                          <a:solidFill>
                            <a:schemeClr val="tx1"/>
                          </a:solidFill>
                          <a:latin typeface="游ゴシック" panose="020B0400000000000000" pitchFamily="50" charset="-128"/>
                          <a:ea typeface="游ゴシック" panose="020B0400000000000000" pitchFamily="50" charset="-128"/>
                        </a:rPr>
                        <a:t>3</a:t>
                      </a:r>
                      <a:endParaRPr kumimoji="1" lang="ja-JP" altLang="en-US" sz="1200" b="1" dirty="0">
                        <a:solidFill>
                          <a:schemeClr val="tx1"/>
                        </a:solidFill>
                        <a:latin typeface="游ゴシック" panose="020B0400000000000000" pitchFamily="50" charset="-128"/>
                        <a:ea typeface="游ゴシック" panose="020B0400000000000000"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kumimoji="1" lang="ja-JP" altLang="en-US" sz="1200" b="1" dirty="0">
                          <a:solidFill>
                            <a:schemeClr val="bg1"/>
                          </a:solidFill>
                          <a:latin typeface="游ゴシック" panose="020B0400000000000000" pitchFamily="50" charset="-128"/>
                          <a:ea typeface="游ゴシック" panose="020B0400000000000000" pitchFamily="50" charset="-128"/>
                        </a:rPr>
                        <a:t>合格</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75000"/>
                      </a:schemeClr>
                    </a:solidFill>
                  </a:tcPr>
                </a:tc>
                <a:extLst>
                  <a:ext uri="{0D108BD9-81ED-4DB2-BD59-A6C34878D82A}">
                    <a16:rowId xmlns:a16="http://schemas.microsoft.com/office/drawing/2014/main" val="71620105"/>
                  </a:ext>
                </a:extLst>
              </a:tr>
              <a:tr h="371692">
                <a:tc vMerge="1">
                  <a:txBody>
                    <a:bodyPr/>
                    <a:lstStyle/>
                    <a:p>
                      <a:pPr algn="ctr"/>
                      <a:endParaRPr kumimoji="1" lang="ja-JP" altLang="en-US" sz="1200" dirty="0">
                        <a:latin typeface="メイリオ" panose="020B0604030504040204" pitchFamily="50" charset="-128"/>
                        <a:ea typeface="メイリオ"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r>
                        <a:rPr kumimoji="1" lang="ja-JP" altLang="en-US" sz="1200" dirty="0">
                          <a:latin typeface="游ゴシック" panose="020B0400000000000000" pitchFamily="50" charset="-128"/>
                          <a:ea typeface="游ゴシック" panose="020B0400000000000000" pitchFamily="50" charset="-128"/>
                        </a:rPr>
                        <a:t>引張強さ</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r>
                        <a:rPr kumimoji="1" lang="ja-JP" altLang="en-US" sz="1200" dirty="0">
                          <a:latin typeface="游ゴシック" panose="020B0400000000000000" pitchFamily="50" charset="-128"/>
                          <a:ea typeface="游ゴシック" panose="020B0400000000000000" pitchFamily="50" charset="-128"/>
                        </a:rPr>
                        <a:t>クラス</a:t>
                      </a:r>
                      <a:r>
                        <a:rPr kumimoji="1" lang="en-US" altLang="ja-JP" sz="1200" dirty="0">
                          <a:latin typeface="游ゴシック" panose="020B0400000000000000" pitchFamily="50" charset="-128"/>
                          <a:ea typeface="游ゴシック" panose="020B0400000000000000" pitchFamily="50" charset="-128"/>
                        </a:rPr>
                        <a:t>1</a:t>
                      </a:r>
                      <a:r>
                        <a:rPr kumimoji="1" lang="ja-JP" altLang="en-US" sz="1200" dirty="0">
                          <a:latin typeface="游ゴシック" panose="020B0400000000000000" pitchFamily="50" charset="-128"/>
                          <a:ea typeface="游ゴシック" panose="020B0400000000000000" pitchFamily="50" charset="-128"/>
                        </a:rPr>
                        <a:t>以上</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kumimoji="1" lang="en-US" altLang="ja-JP" sz="1200" b="1" dirty="0">
                          <a:solidFill>
                            <a:schemeClr val="tx1"/>
                          </a:solidFill>
                          <a:latin typeface="游ゴシック" panose="020B0400000000000000" pitchFamily="50" charset="-128"/>
                          <a:ea typeface="游ゴシック" panose="020B0400000000000000" pitchFamily="50" charset="-128"/>
                        </a:rPr>
                        <a:t>1</a:t>
                      </a:r>
                      <a:endParaRPr kumimoji="1" lang="ja-JP" altLang="en-US" sz="1200" b="1" dirty="0">
                        <a:solidFill>
                          <a:schemeClr val="tx1"/>
                        </a:solidFill>
                        <a:latin typeface="游ゴシック" panose="020B0400000000000000" pitchFamily="50" charset="-128"/>
                        <a:ea typeface="游ゴシック" panose="020B0400000000000000"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kumimoji="1" lang="ja-JP" altLang="en-US" sz="1200" b="1" dirty="0">
                          <a:solidFill>
                            <a:schemeClr val="bg1"/>
                          </a:solidFill>
                          <a:latin typeface="游ゴシック" panose="020B0400000000000000" pitchFamily="50" charset="-128"/>
                          <a:ea typeface="游ゴシック" panose="020B0400000000000000" pitchFamily="50" charset="-128"/>
                        </a:rPr>
                        <a:t>合格</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75000"/>
                      </a:schemeClr>
                    </a:solidFill>
                  </a:tcPr>
                </a:tc>
                <a:extLst>
                  <a:ext uri="{0D108BD9-81ED-4DB2-BD59-A6C34878D82A}">
                    <a16:rowId xmlns:a16="http://schemas.microsoft.com/office/drawing/2014/main" val="3439444151"/>
                  </a:ext>
                </a:extLst>
              </a:tr>
              <a:tr h="371692">
                <a:tc vMerge="1">
                  <a:txBody>
                    <a:bodyPr/>
                    <a:lstStyle/>
                    <a:p>
                      <a:endParaRPr kumimoji="1" lang="ja-JP" altLang="en-US"/>
                    </a:p>
                  </a:txBody>
                  <a:tcPr/>
                </a:tc>
                <a:tc>
                  <a:txBody>
                    <a:bodyPr/>
                    <a:lstStyle/>
                    <a:p>
                      <a:pPr algn="l"/>
                      <a:r>
                        <a:rPr kumimoji="1" lang="ja-JP" altLang="en-US" sz="1200" dirty="0">
                          <a:latin typeface="游ゴシック" panose="020B0400000000000000" pitchFamily="50" charset="-128"/>
                          <a:ea typeface="游ゴシック" panose="020B0400000000000000" pitchFamily="50" charset="-128"/>
                        </a:rPr>
                        <a:t>引裂強さ</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rPr>
                        <a:t>クラス</a:t>
                      </a:r>
                      <a:r>
                        <a:rPr kumimoji="1" lang="en-US" altLang="ja-JP" sz="1200" b="0"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rPr>
                        <a:t>1</a:t>
                      </a:r>
                      <a:r>
                        <a:rPr kumimoji="1" lang="ja-JP" altLang="en-US" sz="1200" b="0"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rPr>
                        <a:t>以上</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kumimoji="1" lang="en-US" altLang="ja-JP" sz="1200" b="1" dirty="0">
                          <a:solidFill>
                            <a:schemeClr val="tx1"/>
                          </a:solidFill>
                          <a:latin typeface="游ゴシック" panose="020B0400000000000000" pitchFamily="50" charset="-128"/>
                          <a:ea typeface="游ゴシック" panose="020B0400000000000000" pitchFamily="50" charset="-128"/>
                        </a:rPr>
                        <a:t>1</a:t>
                      </a:r>
                      <a:endParaRPr kumimoji="1" lang="ja-JP" altLang="en-US" sz="1200" b="1" dirty="0">
                        <a:solidFill>
                          <a:schemeClr val="tx1"/>
                        </a:solidFill>
                        <a:latin typeface="游ゴシック" panose="020B0400000000000000" pitchFamily="50" charset="-128"/>
                        <a:ea typeface="游ゴシック" panose="020B0400000000000000"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kumimoji="1" lang="ja-JP" altLang="en-US" sz="1200" b="1" dirty="0">
                          <a:solidFill>
                            <a:schemeClr val="bg1"/>
                          </a:solidFill>
                          <a:latin typeface="游ゴシック" panose="020B0400000000000000" pitchFamily="50" charset="-128"/>
                          <a:ea typeface="游ゴシック" panose="020B0400000000000000" pitchFamily="50" charset="-128"/>
                        </a:rPr>
                        <a:t>合格</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75000"/>
                      </a:schemeClr>
                    </a:solidFill>
                  </a:tcPr>
                </a:tc>
                <a:extLst>
                  <a:ext uri="{0D108BD9-81ED-4DB2-BD59-A6C34878D82A}">
                    <a16:rowId xmlns:a16="http://schemas.microsoft.com/office/drawing/2014/main" val="3317796546"/>
                  </a:ext>
                </a:extLst>
              </a:tr>
              <a:tr h="371692">
                <a:tc vMerge="1">
                  <a:txBody>
                    <a:bodyPr/>
                    <a:lstStyle/>
                    <a:p>
                      <a:pPr algn="ctr"/>
                      <a:endParaRPr kumimoji="1" lang="ja-JP" altLang="en-US" sz="1200" dirty="0">
                        <a:latin typeface="メイリオ" panose="020B0604030504040204" pitchFamily="50" charset="-128"/>
                        <a:ea typeface="メイリオ"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l"/>
                      <a:r>
                        <a:rPr kumimoji="1" lang="ja-JP" altLang="en-US" sz="1200" dirty="0">
                          <a:latin typeface="游ゴシック" panose="020B0400000000000000" pitchFamily="50" charset="-128"/>
                          <a:ea typeface="游ゴシック" panose="020B0400000000000000" pitchFamily="50" charset="-128"/>
                        </a:rPr>
                        <a:t>突刺強さ</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rPr>
                        <a:t>クラス</a:t>
                      </a:r>
                      <a:r>
                        <a:rPr kumimoji="1" lang="en-US" altLang="ja-JP" sz="1200" b="0"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rPr>
                        <a:t>1</a:t>
                      </a:r>
                      <a:r>
                        <a:rPr kumimoji="1" lang="ja-JP" altLang="en-US" sz="1200" b="0"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rPr>
                        <a:t>以上</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kumimoji="1" lang="en-US" altLang="ja-JP" sz="1200" b="1" dirty="0">
                          <a:solidFill>
                            <a:schemeClr val="tx1"/>
                          </a:solidFill>
                          <a:latin typeface="游ゴシック" panose="020B0400000000000000" pitchFamily="50" charset="-128"/>
                          <a:ea typeface="游ゴシック" panose="020B0400000000000000" pitchFamily="50" charset="-128"/>
                        </a:rPr>
                        <a:t>1</a:t>
                      </a:r>
                      <a:endParaRPr kumimoji="1" lang="ja-JP" altLang="en-US" sz="1200" b="1" dirty="0">
                        <a:solidFill>
                          <a:schemeClr val="tx1"/>
                        </a:solidFill>
                        <a:latin typeface="游ゴシック" panose="020B0400000000000000" pitchFamily="50" charset="-128"/>
                        <a:ea typeface="游ゴシック" panose="020B0400000000000000"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kumimoji="1" lang="ja-JP" altLang="en-US" sz="1200" b="1" dirty="0">
                          <a:solidFill>
                            <a:schemeClr val="bg1"/>
                          </a:solidFill>
                          <a:latin typeface="游ゴシック" panose="020B0400000000000000" pitchFamily="50" charset="-128"/>
                          <a:ea typeface="游ゴシック" panose="020B0400000000000000" pitchFamily="50" charset="-128"/>
                        </a:rPr>
                        <a:t>合格</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75000"/>
                      </a:schemeClr>
                    </a:solidFill>
                  </a:tcPr>
                </a:tc>
                <a:extLst>
                  <a:ext uri="{0D108BD9-81ED-4DB2-BD59-A6C34878D82A}">
                    <a16:rowId xmlns:a16="http://schemas.microsoft.com/office/drawing/2014/main" val="3938332791"/>
                  </a:ext>
                </a:extLst>
              </a:tr>
              <a:tr h="371692">
                <a:tc vMerge="1">
                  <a:txBody>
                    <a:bodyPr/>
                    <a:lstStyle/>
                    <a:p>
                      <a:endParaRPr kumimoji="1" lang="ja-JP" altLang="en-US"/>
                    </a:p>
                  </a:txBody>
                  <a:tcPr/>
                </a:tc>
                <a:tc>
                  <a:txBody>
                    <a:bodyPr/>
                    <a:lstStyle/>
                    <a:p>
                      <a:pPr algn="l"/>
                      <a:r>
                        <a:rPr kumimoji="1" lang="ja-JP" altLang="en-US" sz="1200" dirty="0">
                          <a:latin typeface="游ゴシック" panose="020B0400000000000000" pitchFamily="50" charset="-128"/>
                          <a:ea typeface="游ゴシック" panose="020B0400000000000000" pitchFamily="50" charset="-128"/>
                        </a:rPr>
                        <a:t>破裂強さ</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a:ln>
                            <a:noFill/>
                          </a:ln>
                          <a:solidFill>
                            <a:prstClr val="black"/>
                          </a:solidFill>
                          <a:effectLst/>
                          <a:uLnTx/>
                          <a:uFillTx/>
                          <a:latin typeface="游ゴシック" panose="020B0400000000000000" pitchFamily="50" charset="-128"/>
                          <a:ea typeface="游ゴシック" panose="020B0400000000000000" pitchFamily="50" charset="-128"/>
                          <a:cs typeface="+mn-cs"/>
                        </a:rPr>
                        <a:t>クラス</a:t>
                      </a:r>
                      <a:r>
                        <a:rPr kumimoji="1" lang="en-US" altLang="ja-JP" sz="1200" b="0" i="0" u="none" strike="noStrike" kern="1200" cap="none" spc="0" normalizeH="0" baseline="0" noProof="0">
                          <a:ln>
                            <a:noFill/>
                          </a:ln>
                          <a:solidFill>
                            <a:prstClr val="black"/>
                          </a:solidFill>
                          <a:effectLst/>
                          <a:uLnTx/>
                          <a:uFillTx/>
                          <a:latin typeface="游ゴシック" panose="020B0400000000000000" pitchFamily="50" charset="-128"/>
                          <a:ea typeface="游ゴシック" panose="020B0400000000000000" pitchFamily="50" charset="-128"/>
                          <a:cs typeface="+mn-cs"/>
                        </a:rPr>
                        <a:t>1</a:t>
                      </a:r>
                      <a:r>
                        <a:rPr kumimoji="1" lang="ja-JP" altLang="en-US" sz="1200" b="0" i="0" u="none" strike="noStrike" kern="1200" cap="none" spc="0" normalizeH="0" baseline="0" noProof="0">
                          <a:ln>
                            <a:noFill/>
                          </a:ln>
                          <a:solidFill>
                            <a:prstClr val="black"/>
                          </a:solidFill>
                          <a:effectLst/>
                          <a:uLnTx/>
                          <a:uFillTx/>
                          <a:latin typeface="游ゴシック" panose="020B0400000000000000" pitchFamily="50" charset="-128"/>
                          <a:ea typeface="游ゴシック" panose="020B0400000000000000" pitchFamily="50" charset="-128"/>
                          <a:cs typeface="+mn-cs"/>
                        </a:rPr>
                        <a:t>以上</a:t>
                      </a:r>
                      <a:endParaRPr kumimoji="1" lang="ja-JP" altLang="en-US" sz="1200" b="0"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kumimoji="1" lang="en-US" altLang="ja-JP" sz="1200" b="1" dirty="0">
                          <a:solidFill>
                            <a:schemeClr val="tx1"/>
                          </a:solidFill>
                          <a:latin typeface="游ゴシック" panose="020B0400000000000000" pitchFamily="50" charset="-128"/>
                          <a:ea typeface="游ゴシック" panose="020B0400000000000000" pitchFamily="50" charset="-128"/>
                        </a:rPr>
                        <a:t>1</a:t>
                      </a:r>
                      <a:endParaRPr kumimoji="1" lang="ja-JP" altLang="en-US" sz="1200" b="1" dirty="0">
                        <a:solidFill>
                          <a:schemeClr val="tx1"/>
                        </a:solidFill>
                        <a:latin typeface="游ゴシック" panose="020B0400000000000000" pitchFamily="50" charset="-128"/>
                        <a:ea typeface="游ゴシック" panose="020B0400000000000000"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kumimoji="1" lang="ja-JP" altLang="en-US" sz="1200" b="1" dirty="0">
                          <a:solidFill>
                            <a:schemeClr val="bg1"/>
                          </a:solidFill>
                          <a:latin typeface="游ゴシック" panose="020B0400000000000000" pitchFamily="50" charset="-128"/>
                          <a:ea typeface="游ゴシック" panose="020B0400000000000000" pitchFamily="50" charset="-128"/>
                        </a:rPr>
                        <a:t>合格</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75000"/>
                      </a:schemeClr>
                    </a:solidFill>
                  </a:tcPr>
                </a:tc>
                <a:extLst>
                  <a:ext uri="{0D108BD9-81ED-4DB2-BD59-A6C34878D82A}">
                    <a16:rowId xmlns:a16="http://schemas.microsoft.com/office/drawing/2014/main" val="2360277842"/>
                  </a:ext>
                </a:extLst>
              </a:tr>
              <a:tr h="371692">
                <a:tc vMerge="1">
                  <a:txBody>
                    <a:bodyPr/>
                    <a:lstStyle/>
                    <a:p>
                      <a:pPr algn="ctr"/>
                      <a:endParaRPr kumimoji="1" lang="ja-JP" altLang="en-US" sz="1200" dirty="0">
                        <a:latin typeface="メイリオ" panose="020B0604030504040204" pitchFamily="50" charset="-128"/>
                        <a:ea typeface="メイリオ"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l"/>
                      <a:r>
                        <a:rPr kumimoji="1" lang="ja-JP" altLang="en-US" sz="1200" dirty="0">
                          <a:latin typeface="游ゴシック" panose="020B0400000000000000" pitchFamily="50" charset="-128"/>
                          <a:ea typeface="游ゴシック" panose="020B0400000000000000" pitchFamily="50" charset="-128"/>
                        </a:rPr>
                        <a:t>摩擦強さ</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a:ln>
                            <a:noFill/>
                          </a:ln>
                          <a:solidFill>
                            <a:prstClr val="black"/>
                          </a:solidFill>
                          <a:effectLst/>
                          <a:uLnTx/>
                          <a:uFillTx/>
                          <a:latin typeface="游ゴシック" panose="020B0400000000000000" pitchFamily="50" charset="-128"/>
                          <a:ea typeface="游ゴシック" panose="020B0400000000000000" pitchFamily="50" charset="-128"/>
                          <a:cs typeface="+mn-cs"/>
                        </a:rPr>
                        <a:t>クラス</a:t>
                      </a:r>
                      <a:r>
                        <a:rPr kumimoji="1" lang="en-US" altLang="ja-JP" sz="1200" b="0" i="0" u="none" strike="noStrike" kern="1200" cap="none" spc="0" normalizeH="0" baseline="0" noProof="0">
                          <a:ln>
                            <a:noFill/>
                          </a:ln>
                          <a:solidFill>
                            <a:prstClr val="black"/>
                          </a:solidFill>
                          <a:effectLst/>
                          <a:uLnTx/>
                          <a:uFillTx/>
                          <a:latin typeface="游ゴシック" panose="020B0400000000000000" pitchFamily="50" charset="-128"/>
                          <a:ea typeface="游ゴシック" panose="020B0400000000000000" pitchFamily="50" charset="-128"/>
                          <a:cs typeface="+mn-cs"/>
                        </a:rPr>
                        <a:t>1</a:t>
                      </a:r>
                      <a:r>
                        <a:rPr kumimoji="1" lang="ja-JP" altLang="en-US" sz="1200" b="0" i="0" u="none" strike="noStrike" kern="1200" cap="none" spc="0" normalizeH="0" baseline="0" noProof="0">
                          <a:ln>
                            <a:noFill/>
                          </a:ln>
                          <a:solidFill>
                            <a:prstClr val="black"/>
                          </a:solidFill>
                          <a:effectLst/>
                          <a:uLnTx/>
                          <a:uFillTx/>
                          <a:latin typeface="游ゴシック" panose="020B0400000000000000" pitchFamily="50" charset="-128"/>
                          <a:ea typeface="游ゴシック" panose="020B0400000000000000" pitchFamily="50" charset="-128"/>
                          <a:cs typeface="+mn-cs"/>
                        </a:rPr>
                        <a:t>以上</a:t>
                      </a:r>
                      <a:endParaRPr kumimoji="1" lang="ja-JP" altLang="en-US" sz="1200" b="0"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kumimoji="1" lang="en-US" altLang="ja-JP" sz="1200" b="1" dirty="0">
                          <a:solidFill>
                            <a:schemeClr val="tx1"/>
                          </a:solidFill>
                          <a:latin typeface="游ゴシック" panose="020B0400000000000000" pitchFamily="50" charset="-128"/>
                          <a:ea typeface="游ゴシック" panose="020B0400000000000000" pitchFamily="50" charset="-128"/>
                        </a:rPr>
                        <a:t>1</a:t>
                      </a:r>
                      <a:endParaRPr kumimoji="1" lang="ja-JP" altLang="en-US" sz="1200" b="1" dirty="0">
                        <a:solidFill>
                          <a:schemeClr val="tx1"/>
                        </a:solidFill>
                        <a:latin typeface="游ゴシック" panose="020B0400000000000000" pitchFamily="50" charset="-128"/>
                        <a:ea typeface="游ゴシック" panose="020B0400000000000000"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kumimoji="1" lang="ja-JP" altLang="en-US" sz="1200" b="1" dirty="0">
                          <a:solidFill>
                            <a:schemeClr val="bg1"/>
                          </a:solidFill>
                          <a:latin typeface="游ゴシック" panose="020B0400000000000000" pitchFamily="50" charset="-128"/>
                          <a:ea typeface="游ゴシック" panose="020B0400000000000000" pitchFamily="50" charset="-128"/>
                        </a:rPr>
                        <a:t>合格</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75000"/>
                      </a:schemeClr>
                    </a:solidFill>
                  </a:tcPr>
                </a:tc>
                <a:extLst>
                  <a:ext uri="{0D108BD9-81ED-4DB2-BD59-A6C34878D82A}">
                    <a16:rowId xmlns:a16="http://schemas.microsoft.com/office/drawing/2014/main" val="179430822"/>
                  </a:ext>
                </a:extLst>
              </a:tr>
              <a:tr h="371692">
                <a:tc vMerge="1">
                  <a:txBody>
                    <a:bodyPr/>
                    <a:lstStyle/>
                    <a:p>
                      <a:endParaRPr kumimoji="1" lang="ja-JP" altLang="en-US"/>
                    </a:p>
                  </a:txBody>
                  <a:tcPr/>
                </a:tc>
                <a:tc>
                  <a:txBody>
                    <a:bodyPr/>
                    <a:lstStyle/>
                    <a:p>
                      <a:pPr algn="l"/>
                      <a:r>
                        <a:rPr kumimoji="1" lang="ja-JP" altLang="en-US" sz="1200" dirty="0">
                          <a:latin typeface="游ゴシック" panose="020B0400000000000000" pitchFamily="50" charset="-128"/>
                          <a:ea typeface="游ゴシック" panose="020B0400000000000000" pitchFamily="50" charset="-128"/>
                        </a:rPr>
                        <a:t>屈曲強さ</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a:ln>
                            <a:noFill/>
                          </a:ln>
                          <a:solidFill>
                            <a:prstClr val="black"/>
                          </a:solidFill>
                          <a:effectLst/>
                          <a:uLnTx/>
                          <a:uFillTx/>
                          <a:latin typeface="游ゴシック" panose="020B0400000000000000" pitchFamily="50" charset="-128"/>
                          <a:ea typeface="游ゴシック" panose="020B0400000000000000" pitchFamily="50" charset="-128"/>
                          <a:cs typeface="+mn-cs"/>
                        </a:rPr>
                        <a:t>クラス</a:t>
                      </a:r>
                      <a:r>
                        <a:rPr kumimoji="1" lang="en-US" altLang="ja-JP" sz="1200" b="0" i="0" u="none" strike="noStrike" kern="1200" cap="none" spc="0" normalizeH="0" baseline="0" noProof="0">
                          <a:ln>
                            <a:noFill/>
                          </a:ln>
                          <a:solidFill>
                            <a:prstClr val="black"/>
                          </a:solidFill>
                          <a:effectLst/>
                          <a:uLnTx/>
                          <a:uFillTx/>
                          <a:latin typeface="游ゴシック" panose="020B0400000000000000" pitchFamily="50" charset="-128"/>
                          <a:ea typeface="游ゴシック" panose="020B0400000000000000" pitchFamily="50" charset="-128"/>
                          <a:cs typeface="+mn-cs"/>
                        </a:rPr>
                        <a:t>1</a:t>
                      </a:r>
                      <a:r>
                        <a:rPr kumimoji="1" lang="ja-JP" altLang="en-US" sz="1200" b="0" i="0" u="none" strike="noStrike" kern="1200" cap="none" spc="0" normalizeH="0" baseline="0" noProof="0">
                          <a:ln>
                            <a:noFill/>
                          </a:ln>
                          <a:solidFill>
                            <a:prstClr val="black"/>
                          </a:solidFill>
                          <a:effectLst/>
                          <a:uLnTx/>
                          <a:uFillTx/>
                          <a:latin typeface="游ゴシック" panose="020B0400000000000000" pitchFamily="50" charset="-128"/>
                          <a:ea typeface="游ゴシック" panose="020B0400000000000000" pitchFamily="50" charset="-128"/>
                          <a:cs typeface="+mn-cs"/>
                        </a:rPr>
                        <a:t>以上</a:t>
                      </a:r>
                      <a:endParaRPr kumimoji="1" lang="ja-JP" altLang="en-US" sz="1200" b="0"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kumimoji="1" lang="en-US" altLang="ja-JP" sz="1200" b="1" dirty="0">
                          <a:solidFill>
                            <a:schemeClr val="tx1"/>
                          </a:solidFill>
                          <a:latin typeface="游ゴシック" panose="020B0400000000000000" pitchFamily="50" charset="-128"/>
                          <a:ea typeface="游ゴシック" panose="020B0400000000000000" pitchFamily="50" charset="-128"/>
                        </a:rPr>
                        <a:t>1</a:t>
                      </a:r>
                      <a:endParaRPr kumimoji="1" lang="ja-JP" altLang="en-US" sz="1200" b="1" dirty="0">
                        <a:solidFill>
                          <a:schemeClr val="tx1"/>
                        </a:solidFill>
                        <a:latin typeface="游ゴシック" panose="020B0400000000000000" pitchFamily="50" charset="-128"/>
                        <a:ea typeface="游ゴシック" panose="020B0400000000000000"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kumimoji="1" lang="ja-JP" altLang="en-US" sz="1200" b="1" dirty="0">
                          <a:solidFill>
                            <a:schemeClr val="bg1"/>
                          </a:solidFill>
                          <a:latin typeface="游ゴシック" panose="020B0400000000000000" pitchFamily="50" charset="-128"/>
                          <a:ea typeface="游ゴシック" panose="020B0400000000000000" pitchFamily="50" charset="-128"/>
                        </a:rPr>
                        <a:t>合格</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75000"/>
                      </a:schemeClr>
                    </a:solidFill>
                  </a:tcPr>
                </a:tc>
                <a:extLst>
                  <a:ext uri="{0D108BD9-81ED-4DB2-BD59-A6C34878D82A}">
                    <a16:rowId xmlns:a16="http://schemas.microsoft.com/office/drawing/2014/main" val="4042542772"/>
                  </a:ext>
                </a:extLst>
              </a:tr>
              <a:tr h="572779">
                <a:tc>
                  <a:txBody>
                    <a:bodyPr/>
                    <a:lstStyle/>
                    <a:p>
                      <a:pPr algn="ctr"/>
                      <a:r>
                        <a:rPr kumimoji="1" lang="ja-JP" altLang="en-US" sz="1200" dirty="0">
                          <a:latin typeface="游ゴシック" panose="020B0400000000000000" pitchFamily="50" charset="-128"/>
                          <a:ea typeface="游ゴシック" panose="020B0400000000000000" pitchFamily="50" charset="-128"/>
                        </a:rPr>
                        <a:t>縫合部</a:t>
                      </a:r>
                      <a:endParaRPr kumimoji="1" lang="en-US" altLang="ja-JP" sz="1200" dirty="0">
                        <a:latin typeface="游ゴシック" panose="020B0400000000000000" pitchFamily="50" charset="-128"/>
                        <a:ea typeface="游ゴシック" panose="020B0400000000000000" pitchFamily="50" charset="-128"/>
                      </a:endParaRPr>
                    </a:p>
                    <a:p>
                      <a:pPr algn="ctr"/>
                      <a:r>
                        <a:rPr kumimoji="1" lang="ja-JP" altLang="en-US" sz="1200" dirty="0">
                          <a:latin typeface="游ゴシック" panose="020B0400000000000000" pitchFamily="50" charset="-128"/>
                          <a:ea typeface="游ゴシック" panose="020B0400000000000000" pitchFamily="50" charset="-128"/>
                        </a:rPr>
                        <a:t>試験</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r>
                        <a:rPr kumimoji="1" lang="ja-JP" altLang="en-US" sz="1200" dirty="0">
                          <a:latin typeface="游ゴシック" panose="020B0400000000000000" pitchFamily="50" charset="-128"/>
                          <a:ea typeface="游ゴシック" panose="020B0400000000000000" pitchFamily="50" charset="-128"/>
                        </a:rPr>
                        <a:t>縫合部強さ</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rPr>
                        <a:t>クラス</a:t>
                      </a:r>
                      <a:r>
                        <a:rPr kumimoji="1" lang="en-US" altLang="ja-JP" sz="1200" b="0"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rPr>
                        <a:t>1</a:t>
                      </a:r>
                      <a:r>
                        <a:rPr kumimoji="1" lang="ja-JP" altLang="en-US" sz="1200" b="0"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rPr>
                        <a:t>以上</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kumimoji="1" lang="en-US" altLang="ja-JP" sz="1200" b="1" dirty="0">
                          <a:solidFill>
                            <a:schemeClr val="tx1"/>
                          </a:solidFill>
                          <a:latin typeface="游ゴシック" panose="020B0400000000000000" pitchFamily="50" charset="-128"/>
                          <a:ea typeface="游ゴシック" panose="020B0400000000000000" pitchFamily="50" charset="-128"/>
                        </a:rPr>
                        <a:t>3</a:t>
                      </a:r>
                      <a:endParaRPr kumimoji="1" lang="ja-JP" altLang="en-US" sz="1200" b="1" dirty="0">
                        <a:solidFill>
                          <a:schemeClr val="tx1"/>
                        </a:solidFill>
                        <a:latin typeface="游ゴシック" panose="020B0400000000000000" pitchFamily="50" charset="-128"/>
                        <a:ea typeface="游ゴシック" panose="020B0400000000000000"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kumimoji="1" lang="ja-JP" altLang="en-US" sz="1200" b="1" dirty="0">
                          <a:solidFill>
                            <a:schemeClr val="bg1"/>
                          </a:solidFill>
                          <a:latin typeface="游ゴシック" panose="020B0400000000000000" pitchFamily="50" charset="-128"/>
                          <a:ea typeface="游ゴシック" panose="020B0400000000000000" pitchFamily="50" charset="-128"/>
                        </a:rPr>
                        <a:t>合格</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75000"/>
                      </a:schemeClr>
                    </a:solidFill>
                  </a:tcPr>
                </a:tc>
                <a:extLst>
                  <a:ext uri="{0D108BD9-81ED-4DB2-BD59-A6C34878D82A}">
                    <a16:rowId xmlns:a16="http://schemas.microsoft.com/office/drawing/2014/main" val="162209340"/>
                  </a:ext>
                </a:extLst>
              </a:tr>
            </a:tbl>
          </a:graphicData>
        </a:graphic>
      </p:graphicFrame>
    </p:spTree>
    <p:extLst>
      <p:ext uri="{BB962C8B-B14F-4D97-AF65-F5344CB8AC3E}">
        <p14:creationId xmlns:p14="http://schemas.microsoft.com/office/powerpoint/2010/main" val="347050449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正方形/長方形 12">
            <a:extLst>
              <a:ext uri="{FF2B5EF4-FFF2-40B4-BE49-F238E27FC236}">
                <a16:creationId xmlns:a16="http://schemas.microsoft.com/office/drawing/2014/main" id="{6F2EA6DA-4E24-4DCF-8185-A878C6C82141}"/>
              </a:ext>
            </a:extLst>
          </p:cNvPr>
          <p:cNvSpPr/>
          <p:nvPr/>
        </p:nvSpPr>
        <p:spPr>
          <a:xfrm>
            <a:off x="0" y="1"/>
            <a:ext cx="9906000" cy="639191"/>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altLang="ja-JP" sz="2800" dirty="0">
                <a:latin typeface="Meiryo UI" panose="020B0604030504040204" pitchFamily="50" charset="-128"/>
                <a:ea typeface="Meiryo UI" panose="020B0604030504040204" pitchFamily="50" charset="-128"/>
              </a:rPr>
              <a:t>6-1. </a:t>
            </a:r>
            <a:r>
              <a:rPr lang="ja-JP" altLang="en-US" sz="2000" dirty="0">
                <a:latin typeface="Meiryo UI" panose="020B0604030504040204" pitchFamily="50" charset="-128"/>
                <a:ea typeface="Meiryo UI" panose="020B0604030504040204" pitchFamily="50" charset="-128"/>
              </a:rPr>
              <a:t>化学防護服　　性能検査証明書　</a:t>
            </a:r>
            <a:endParaRPr lang="ja-JP" altLang="en-US" sz="2800" dirty="0">
              <a:latin typeface="Meiryo UI" panose="020B0604030504040204" pitchFamily="50" charset="-128"/>
              <a:ea typeface="Meiryo UI" panose="020B0604030504040204" pitchFamily="50" charset="-128"/>
            </a:endParaRPr>
          </a:p>
        </p:txBody>
      </p:sp>
      <p:sp>
        <p:nvSpPr>
          <p:cNvPr id="7" name="正方形/長方形 6">
            <a:extLst>
              <a:ext uri="{FF2B5EF4-FFF2-40B4-BE49-F238E27FC236}">
                <a16:creationId xmlns:a16="http://schemas.microsoft.com/office/drawing/2014/main" id="{D81D9839-8C77-4224-A8F2-EAB0AB746669}"/>
              </a:ext>
            </a:extLst>
          </p:cNvPr>
          <p:cNvSpPr/>
          <p:nvPr/>
        </p:nvSpPr>
        <p:spPr>
          <a:xfrm>
            <a:off x="0" y="6705600"/>
            <a:ext cx="9906000" cy="15240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ja-JP" altLang="en-US" sz="1461" dirty="0"/>
          </a:p>
        </p:txBody>
      </p:sp>
      <p:sp>
        <p:nvSpPr>
          <p:cNvPr id="8" name="正方形/長方形 7">
            <a:extLst>
              <a:ext uri="{FF2B5EF4-FFF2-40B4-BE49-F238E27FC236}">
                <a16:creationId xmlns:a16="http://schemas.microsoft.com/office/drawing/2014/main" id="{F49A386D-ED5B-4735-9B34-93A3BF752A49}"/>
              </a:ext>
            </a:extLst>
          </p:cNvPr>
          <p:cNvSpPr/>
          <p:nvPr/>
        </p:nvSpPr>
        <p:spPr>
          <a:xfrm>
            <a:off x="7457242" y="-1"/>
            <a:ext cx="661390" cy="639191"/>
          </a:xfrm>
          <a:prstGeom prst="rect">
            <a:avLst/>
          </a:prstGeom>
          <a:solidFill>
            <a:srgbClr val="8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tLang="ja-JP" sz="2800" dirty="0">
              <a:latin typeface="Meiryo UI" panose="020B0604030504040204" pitchFamily="50" charset="-128"/>
              <a:ea typeface="Meiryo UI" panose="020B0604030504040204" pitchFamily="50" charset="-128"/>
            </a:endParaRPr>
          </a:p>
        </p:txBody>
      </p:sp>
      <p:sp>
        <p:nvSpPr>
          <p:cNvPr id="9" name="正方形/長方形 8">
            <a:extLst>
              <a:ext uri="{FF2B5EF4-FFF2-40B4-BE49-F238E27FC236}">
                <a16:creationId xmlns:a16="http://schemas.microsoft.com/office/drawing/2014/main" id="{734B755E-F316-43D4-A74E-0019C1F173D1}"/>
              </a:ext>
            </a:extLst>
          </p:cNvPr>
          <p:cNvSpPr/>
          <p:nvPr/>
        </p:nvSpPr>
        <p:spPr>
          <a:xfrm>
            <a:off x="8195937" y="0"/>
            <a:ext cx="470517" cy="639191"/>
          </a:xfrm>
          <a:prstGeom prst="rect">
            <a:avLst/>
          </a:prstGeom>
          <a:solidFill>
            <a:srgbClr val="8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tLang="ja-JP" sz="2800" dirty="0">
              <a:latin typeface="Meiryo UI" panose="020B0604030504040204" pitchFamily="50" charset="-128"/>
              <a:ea typeface="Meiryo UI" panose="020B0604030504040204" pitchFamily="50" charset="-128"/>
            </a:endParaRPr>
          </a:p>
        </p:txBody>
      </p:sp>
      <p:sp>
        <p:nvSpPr>
          <p:cNvPr id="10" name="正方形/長方形 9">
            <a:extLst>
              <a:ext uri="{FF2B5EF4-FFF2-40B4-BE49-F238E27FC236}">
                <a16:creationId xmlns:a16="http://schemas.microsoft.com/office/drawing/2014/main" id="{41B805FD-F0B6-4C2B-B882-76150C2CCA35}"/>
              </a:ext>
            </a:extLst>
          </p:cNvPr>
          <p:cNvSpPr/>
          <p:nvPr/>
        </p:nvSpPr>
        <p:spPr>
          <a:xfrm>
            <a:off x="8744873" y="-2"/>
            <a:ext cx="328106" cy="639191"/>
          </a:xfrm>
          <a:prstGeom prst="rect">
            <a:avLst/>
          </a:prstGeom>
          <a:solidFill>
            <a:srgbClr val="8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tLang="ja-JP" sz="2800" dirty="0">
              <a:latin typeface="Meiryo UI" panose="020B0604030504040204" pitchFamily="50" charset="-128"/>
              <a:ea typeface="Meiryo UI" panose="020B0604030504040204" pitchFamily="50" charset="-128"/>
            </a:endParaRPr>
          </a:p>
        </p:txBody>
      </p:sp>
      <p:sp>
        <p:nvSpPr>
          <p:cNvPr id="11" name="正方形/長方形 10">
            <a:extLst>
              <a:ext uri="{FF2B5EF4-FFF2-40B4-BE49-F238E27FC236}">
                <a16:creationId xmlns:a16="http://schemas.microsoft.com/office/drawing/2014/main" id="{E133E98C-3BA3-4E70-A575-C2D6CF4BFD21}"/>
              </a:ext>
            </a:extLst>
          </p:cNvPr>
          <p:cNvSpPr/>
          <p:nvPr/>
        </p:nvSpPr>
        <p:spPr>
          <a:xfrm>
            <a:off x="9151398" y="0"/>
            <a:ext cx="250054" cy="639191"/>
          </a:xfrm>
          <a:prstGeom prst="rect">
            <a:avLst/>
          </a:prstGeom>
          <a:solidFill>
            <a:srgbClr val="8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tLang="ja-JP" sz="2800" dirty="0">
              <a:latin typeface="Meiryo UI" panose="020B0604030504040204" pitchFamily="50" charset="-128"/>
              <a:ea typeface="Meiryo UI" panose="020B0604030504040204" pitchFamily="50" charset="-128"/>
            </a:endParaRPr>
          </a:p>
        </p:txBody>
      </p:sp>
      <p:sp>
        <p:nvSpPr>
          <p:cNvPr id="14" name="正方形/長方形 13">
            <a:extLst>
              <a:ext uri="{FF2B5EF4-FFF2-40B4-BE49-F238E27FC236}">
                <a16:creationId xmlns:a16="http://schemas.microsoft.com/office/drawing/2014/main" id="{6A5C11B0-7CFD-44C3-A84B-A21ECACEA61B}"/>
              </a:ext>
            </a:extLst>
          </p:cNvPr>
          <p:cNvSpPr/>
          <p:nvPr/>
        </p:nvSpPr>
        <p:spPr>
          <a:xfrm>
            <a:off x="9544974" y="0"/>
            <a:ext cx="154246" cy="639191"/>
          </a:xfrm>
          <a:prstGeom prst="rect">
            <a:avLst/>
          </a:prstGeom>
          <a:solidFill>
            <a:srgbClr val="8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tLang="ja-JP" sz="2800" dirty="0">
              <a:latin typeface="Meiryo UI" panose="020B0604030504040204" pitchFamily="50" charset="-128"/>
              <a:ea typeface="Meiryo UI" panose="020B0604030504040204" pitchFamily="50" charset="-128"/>
            </a:endParaRPr>
          </a:p>
        </p:txBody>
      </p:sp>
      <p:pic>
        <p:nvPicPr>
          <p:cNvPr id="4" name="図 3">
            <a:extLst>
              <a:ext uri="{FF2B5EF4-FFF2-40B4-BE49-F238E27FC236}">
                <a16:creationId xmlns:a16="http://schemas.microsoft.com/office/drawing/2014/main" id="{0DA3D2EE-4D44-4D2A-ADE6-2C589568E16D}"/>
              </a:ext>
            </a:extLst>
          </p:cNvPr>
          <p:cNvPicPr>
            <a:picLocks noChangeAspect="1"/>
          </p:cNvPicPr>
          <p:nvPr/>
        </p:nvPicPr>
        <p:blipFill>
          <a:blip r:embed="rId3"/>
          <a:stretch>
            <a:fillRect/>
          </a:stretch>
        </p:blipFill>
        <p:spPr>
          <a:xfrm>
            <a:off x="5112015" y="1103566"/>
            <a:ext cx="4510082" cy="5497414"/>
          </a:xfrm>
          <a:prstGeom prst="rect">
            <a:avLst/>
          </a:prstGeom>
        </p:spPr>
      </p:pic>
      <p:pic>
        <p:nvPicPr>
          <p:cNvPr id="6" name="図 5">
            <a:extLst>
              <a:ext uri="{FF2B5EF4-FFF2-40B4-BE49-F238E27FC236}">
                <a16:creationId xmlns:a16="http://schemas.microsoft.com/office/drawing/2014/main" id="{967A668B-6092-4920-ABDC-74CA13D2924E}"/>
              </a:ext>
            </a:extLst>
          </p:cNvPr>
          <p:cNvPicPr>
            <a:picLocks noChangeAspect="1"/>
          </p:cNvPicPr>
          <p:nvPr/>
        </p:nvPicPr>
        <p:blipFill>
          <a:blip r:embed="rId4"/>
          <a:stretch>
            <a:fillRect/>
          </a:stretch>
        </p:blipFill>
        <p:spPr>
          <a:xfrm>
            <a:off x="155658" y="1047629"/>
            <a:ext cx="4674883" cy="5553351"/>
          </a:xfrm>
          <a:prstGeom prst="rect">
            <a:avLst/>
          </a:prstGeom>
        </p:spPr>
      </p:pic>
      <p:cxnSp>
        <p:nvCxnSpPr>
          <p:cNvPr id="15" name="直線コネクタ 14">
            <a:extLst>
              <a:ext uri="{FF2B5EF4-FFF2-40B4-BE49-F238E27FC236}">
                <a16:creationId xmlns:a16="http://schemas.microsoft.com/office/drawing/2014/main" id="{51C40886-8C5B-4AD5-B028-EAE9E98DA820}"/>
              </a:ext>
            </a:extLst>
          </p:cNvPr>
          <p:cNvCxnSpPr>
            <a:cxnSpLocks/>
          </p:cNvCxnSpPr>
          <p:nvPr/>
        </p:nvCxnSpPr>
        <p:spPr>
          <a:xfrm flipH="1">
            <a:off x="355978" y="943008"/>
            <a:ext cx="2233313" cy="0"/>
          </a:xfrm>
          <a:prstGeom prst="line">
            <a:avLst/>
          </a:prstGeom>
          <a:ln w="31750">
            <a:solidFill>
              <a:schemeClr val="bg1">
                <a:lumMod val="65000"/>
              </a:schemeClr>
            </a:solidFill>
            <a:headEnd type="oval"/>
            <a:tailEnd type="none"/>
          </a:ln>
        </p:spPr>
        <p:style>
          <a:lnRef idx="1">
            <a:schemeClr val="accent1"/>
          </a:lnRef>
          <a:fillRef idx="0">
            <a:schemeClr val="accent1"/>
          </a:fillRef>
          <a:effectRef idx="0">
            <a:schemeClr val="accent1"/>
          </a:effectRef>
          <a:fontRef idx="minor">
            <a:schemeClr val="tx1"/>
          </a:fontRef>
        </p:style>
      </p:cxnSp>
      <p:sp>
        <p:nvSpPr>
          <p:cNvPr id="16" name="正方形/長方形 15">
            <a:extLst>
              <a:ext uri="{FF2B5EF4-FFF2-40B4-BE49-F238E27FC236}">
                <a16:creationId xmlns:a16="http://schemas.microsoft.com/office/drawing/2014/main" id="{C9529724-ED03-49AF-8079-4BFB5DA21ED3}"/>
              </a:ext>
            </a:extLst>
          </p:cNvPr>
          <p:cNvSpPr/>
          <p:nvPr/>
        </p:nvSpPr>
        <p:spPr>
          <a:xfrm>
            <a:off x="464908" y="693235"/>
            <a:ext cx="1997163" cy="30571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r>
              <a:rPr lang="ja-JP" altLang="en-US" sz="1400" b="1" dirty="0">
                <a:solidFill>
                  <a:schemeClr val="tx1"/>
                </a:solidFill>
                <a:latin typeface="Meiryo UI" panose="020B0604030504040204" pitchFamily="50" charset="-128"/>
                <a:ea typeface="Meiryo UI" panose="020B0604030504040204" pitchFamily="50" charset="-128"/>
              </a:rPr>
              <a:t>■素材：塵捕集効率</a:t>
            </a:r>
            <a:endParaRPr lang="en-US" altLang="ja-JP" sz="1400" b="1" dirty="0">
              <a:solidFill>
                <a:schemeClr val="tx1"/>
              </a:solidFill>
              <a:latin typeface="Meiryo UI" panose="020B0604030504040204" pitchFamily="50" charset="-128"/>
              <a:ea typeface="Meiryo UI" panose="020B0604030504040204" pitchFamily="50" charset="-128"/>
            </a:endParaRPr>
          </a:p>
        </p:txBody>
      </p:sp>
      <p:cxnSp>
        <p:nvCxnSpPr>
          <p:cNvPr id="17" name="直線コネクタ 16">
            <a:extLst>
              <a:ext uri="{FF2B5EF4-FFF2-40B4-BE49-F238E27FC236}">
                <a16:creationId xmlns:a16="http://schemas.microsoft.com/office/drawing/2014/main" id="{F5C96446-BD4F-4E9B-9106-8238B2D1DAD0}"/>
              </a:ext>
            </a:extLst>
          </p:cNvPr>
          <p:cNvCxnSpPr>
            <a:cxnSpLocks/>
          </p:cNvCxnSpPr>
          <p:nvPr/>
        </p:nvCxnSpPr>
        <p:spPr>
          <a:xfrm flipH="1">
            <a:off x="5223929" y="943008"/>
            <a:ext cx="2233313" cy="0"/>
          </a:xfrm>
          <a:prstGeom prst="line">
            <a:avLst/>
          </a:prstGeom>
          <a:ln w="31750">
            <a:solidFill>
              <a:schemeClr val="bg1">
                <a:lumMod val="65000"/>
              </a:schemeClr>
            </a:solidFill>
            <a:headEnd type="oval"/>
            <a:tailEnd type="none"/>
          </a:ln>
        </p:spPr>
        <p:style>
          <a:lnRef idx="1">
            <a:schemeClr val="accent1"/>
          </a:lnRef>
          <a:fillRef idx="0">
            <a:schemeClr val="accent1"/>
          </a:fillRef>
          <a:effectRef idx="0">
            <a:schemeClr val="accent1"/>
          </a:effectRef>
          <a:fontRef idx="minor">
            <a:schemeClr val="tx1"/>
          </a:fontRef>
        </p:style>
      </p:cxnSp>
      <p:sp>
        <p:nvSpPr>
          <p:cNvPr id="18" name="正方形/長方形 17">
            <a:extLst>
              <a:ext uri="{FF2B5EF4-FFF2-40B4-BE49-F238E27FC236}">
                <a16:creationId xmlns:a16="http://schemas.microsoft.com/office/drawing/2014/main" id="{24960008-CE2E-42C8-8159-8DB4CC94A637}"/>
              </a:ext>
            </a:extLst>
          </p:cNvPr>
          <p:cNvSpPr/>
          <p:nvPr/>
        </p:nvSpPr>
        <p:spPr>
          <a:xfrm>
            <a:off x="5319548" y="693235"/>
            <a:ext cx="1997163" cy="30571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r>
              <a:rPr lang="ja-JP" altLang="en-US" sz="1400" b="1" dirty="0">
                <a:solidFill>
                  <a:schemeClr val="tx1"/>
                </a:solidFill>
                <a:latin typeface="Meiryo UI" panose="020B0604030504040204" pitchFamily="50" charset="-128"/>
                <a:ea typeface="Meiryo UI" panose="020B0604030504040204" pitchFamily="50" charset="-128"/>
              </a:rPr>
              <a:t>■各種製品検査</a:t>
            </a:r>
            <a:endParaRPr lang="en-US" altLang="ja-JP" sz="1400" b="1" dirty="0">
              <a:solidFill>
                <a:schemeClr val="tx1"/>
              </a:solidFill>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380161695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正方形/長方形 12">
            <a:extLst>
              <a:ext uri="{FF2B5EF4-FFF2-40B4-BE49-F238E27FC236}">
                <a16:creationId xmlns:a16="http://schemas.microsoft.com/office/drawing/2014/main" id="{6F2EA6DA-4E24-4DCF-8185-A878C6C82141}"/>
              </a:ext>
            </a:extLst>
          </p:cNvPr>
          <p:cNvSpPr/>
          <p:nvPr/>
        </p:nvSpPr>
        <p:spPr>
          <a:xfrm>
            <a:off x="0" y="1"/>
            <a:ext cx="9906000" cy="639191"/>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altLang="ja-JP" sz="2800" dirty="0">
                <a:latin typeface="Meiryo UI" panose="020B0604030504040204" pitchFamily="50" charset="-128"/>
                <a:ea typeface="Meiryo UI" panose="020B0604030504040204" pitchFamily="50" charset="-128"/>
              </a:rPr>
              <a:t>6-2. </a:t>
            </a:r>
            <a:r>
              <a:rPr lang="ja-JP" altLang="en-US" sz="2000" dirty="0">
                <a:latin typeface="Meiryo UI" panose="020B0604030504040204" pitchFamily="50" charset="-128"/>
                <a:ea typeface="Meiryo UI" panose="020B0604030504040204" pitchFamily="50" charset="-128"/>
              </a:rPr>
              <a:t>化学防護服　　性能検査証明書　</a:t>
            </a:r>
            <a:endParaRPr lang="ja-JP" altLang="en-US" sz="2800" dirty="0">
              <a:latin typeface="Meiryo UI" panose="020B0604030504040204" pitchFamily="50" charset="-128"/>
              <a:ea typeface="Meiryo UI" panose="020B0604030504040204" pitchFamily="50" charset="-128"/>
            </a:endParaRPr>
          </a:p>
        </p:txBody>
      </p:sp>
      <p:sp>
        <p:nvSpPr>
          <p:cNvPr id="7" name="正方形/長方形 6">
            <a:extLst>
              <a:ext uri="{FF2B5EF4-FFF2-40B4-BE49-F238E27FC236}">
                <a16:creationId xmlns:a16="http://schemas.microsoft.com/office/drawing/2014/main" id="{D81D9839-8C77-4224-A8F2-EAB0AB746669}"/>
              </a:ext>
            </a:extLst>
          </p:cNvPr>
          <p:cNvSpPr/>
          <p:nvPr/>
        </p:nvSpPr>
        <p:spPr>
          <a:xfrm>
            <a:off x="0" y="6705600"/>
            <a:ext cx="9906000" cy="15240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ja-JP" altLang="en-US" sz="1461" dirty="0"/>
          </a:p>
        </p:txBody>
      </p:sp>
      <p:sp>
        <p:nvSpPr>
          <p:cNvPr id="8" name="正方形/長方形 7">
            <a:extLst>
              <a:ext uri="{FF2B5EF4-FFF2-40B4-BE49-F238E27FC236}">
                <a16:creationId xmlns:a16="http://schemas.microsoft.com/office/drawing/2014/main" id="{F49A386D-ED5B-4735-9B34-93A3BF752A49}"/>
              </a:ext>
            </a:extLst>
          </p:cNvPr>
          <p:cNvSpPr/>
          <p:nvPr/>
        </p:nvSpPr>
        <p:spPr>
          <a:xfrm>
            <a:off x="7457242" y="-1"/>
            <a:ext cx="661390" cy="639191"/>
          </a:xfrm>
          <a:prstGeom prst="rect">
            <a:avLst/>
          </a:prstGeom>
          <a:solidFill>
            <a:srgbClr val="8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tLang="ja-JP" sz="2800" dirty="0">
              <a:latin typeface="Meiryo UI" panose="020B0604030504040204" pitchFamily="50" charset="-128"/>
              <a:ea typeface="Meiryo UI" panose="020B0604030504040204" pitchFamily="50" charset="-128"/>
            </a:endParaRPr>
          </a:p>
        </p:txBody>
      </p:sp>
      <p:sp>
        <p:nvSpPr>
          <p:cNvPr id="9" name="正方形/長方形 8">
            <a:extLst>
              <a:ext uri="{FF2B5EF4-FFF2-40B4-BE49-F238E27FC236}">
                <a16:creationId xmlns:a16="http://schemas.microsoft.com/office/drawing/2014/main" id="{734B755E-F316-43D4-A74E-0019C1F173D1}"/>
              </a:ext>
            </a:extLst>
          </p:cNvPr>
          <p:cNvSpPr/>
          <p:nvPr/>
        </p:nvSpPr>
        <p:spPr>
          <a:xfrm>
            <a:off x="8195937" y="0"/>
            <a:ext cx="470517" cy="639191"/>
          </a:xfrm>
          <a:prstGeom prst="rect">
            <a:avLst/>
          </a:prstGeom>
          <a:solidFill>
            <a:srgbClr val="8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tLang="ja-JP" sz="2800" dirty="0">
              <a:latin typeface="Meiryo UI" panose="020B0604030504040204" pitchFamily="50" charset="-128"/>
              <a:ea typeface="Meiryo UI" panose="020B0604030504040204" pitchFamily="50" charset="-128"/>
            </a:endParaRPr>
          </a:p>
        </p:txBody>
      </p:sp>
      <p:sp>
        <p:nvSpPr>
          <p:cNvPr id="10" name="正方形/長方形 9">
            <a:extLst>
              <a:ext uri="{FF2B5EF4-FFF2-40B4-BE49-F238E27FC236}">
                <a16:creationId xmlns:a16="http://schemas.microsoft.com/office/drawing/2014/main" id="{41B805FD-F0B6-4C2B-B882-76150C2CCA35}"/>
              </a:ext>
            </a:extLst>
          </p:cNvPr>
          <p:cNvSpPr/>
          <p:nvPr/>
        </p:nvSpPr>
        <p:spPr>
          <a:xfrm>
            <a:off x="8744873" y="-2"/>
            <a:ext cx="328106" cy="639191"/>
          </a:xfrm>
          <a:prstGeom prst="rect">
            <a:avLst/>
          </a:prstGeom>
          <a:solidFill>
            <a:srgbClr val="8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tLang="ja-JP" sz="2800" dirty="0">
              <a:latin typeface="Meiryo UI" panose="020B0604030504040204" pitchFamily="50" charset="-128"/>
              <a:ea typeface="Meiryo UI" panose="020B0604030504040204" pitchFamily="50" charset="-128"/>
            </a:endParaRPr>
          </a:p>
        </p:txBody>
      </p:sp>
      <p:sp>
        <p:nvSpPr>
          <p:cNvPr id="11" name="正方形/長方形 10">
            <a:extLst>
              <a:ext uri="{FF2B5EF4-FFF2-40B4-BE49-F238E27FC236}">
                <a16:creationId xmlns:a16="http://schemas.microsoft.com/office/drawing/2014/main" id="{E133E98C-3BA3-4E70-A575-C2D6CF4BFD21}"/>
              </a:ext>
            </a:extLst>
          </p:cNvPr>
          <p:cNvSpPr/>
          <p:nvPr/>
        </p:nvSpPr>
        <p:spPr>
          <a:xfrm>
            <a:off x="9151398" y="0"/>
            <a:ext cx="250054" cy="639191"/>
          </a:xfrm>
          <a:prstGeom prst="rect">
            <a:avLst/>
          </a:prstGeom>
          <a:solidFill>
            <a:srgbClr val="8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tLang="ja-JP" sz="2800" dirty="0">
              <a:latin typeface="Meiryo UI" panose="020B0604030504040204" pitchFamily="50" charset="-128"/>
              <a:ea typeface="Meiryo UI" panose="020B0604030504040204" pitchFamily="50" charset="-128"/>
            </a:endParaRPr>
          </a:p>
        </p:txBody>
      </p:sp>
      <p:sp>
        <p:nvSpPr>
          <p:cNvPr id="14" name="正方形/長方形 13">
            <a:extLst>
              <a:ext uri="{FF2B5EF4-FFF2-40B4-BE49-F238E27FC236}">
                <a16:creationId xmlns:a16="http://schemas.microsoft.com/office/drawing/2014/main" id="{6A5C11B0-7CFD-44C3-A84B-A21ECACEA61B}"/>
              </a:ext>
            </a:extLst>
          </p:cNvPr>
          <p:cNvSpPr/>
          <p:nvPr/>
        </p:nvSpPr>
        <p:spPr>
          <a:xfrm>
            <a:off x="9544974" y="0"/>
            <a:ext cx="154246" cy="639191"/>
          </a:xfrm>
          <a:prstGeom prst="rect">
            <a:avLst/>
          </a:prstGeom>
          <a:solidFill>
            <a:srgbClr val="8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tLang="ja-JP" sz="2800" dirty="0">
              <a:latin typeface="Meiryo UI" panose="020B0604030504040204" pitchFamily="50" charset="-128"/>
              <a:ea typeface="Meiryo UI" panose="020B0604030504040204" pitchFamily="50" charset="-128"/>
            </a:endParaRPr>
          </a:p>
        </p:txBody>
      </p:sp>
      <p:pic>
        <p:nvPicPr>
          <p:cNvPr id="5" name="図 4">
            <a:extLst>
              <a:ext uri="{FF2B5EF4-FFF2-40B4-BE49-F238E27FC236}">
                <a16:creationId xmlns:a16="http://schemas.microsoft.com/office/drawing/2014/main" id="{BF09D511-597A-4C12-ACBF-9B00D4357A83}"/>
              </a:ext>
            </a:extLst>
          </p:cNvPr>
          <p:cNvPicPr>
            <a:picLocks noChangeAspect="1"/>
          </p:cNvPicPr>
          <p:nvPr/>
        </p:nvPicPr>
        <p:blipFill>
          <a:blip r:embed="rId3"/>
          <a:stretch>
            <a:fillRect/>
          </a:stretch>
        </p:blipFill>
        <p:spPr>
          <a:xfrm>
            <a:off x="5635908" y="1076325"/>
            <a:ext cx="3781425" cy="5458333"/>
          </a:xfrm>
          <a:prstGeom prst="rect">
            <a:avLst/>
          </a:prstGeom>
        </p:spPr>
      </p:pic>
      <p:cxnSp>
        <p:nvCxnSpPr>
          <p:cNvPr id="15" name="直線コネクタ 14">
            <a:extLst>
              <a:ext uri="{FF2B5EF4-FFF2-40B4-BE49-F238E27FC236}">
                <a16:creationId xmlns:a16="http://schemas.microsoft.com/office/drawing/2014/main" id="{85455D41-63B9-4924-8C8B-6DC873F06BEE}"/>
              </a:ext>
            </a:extLst>
          </p:cNvPr>
          <p:cNvCxnSpPr>
            <a:cxnSpLocks/>
          </p:cNvCxnSpPr>
          <p:nvPr/>
        </p:nvCxnSpPr>
        <p:spPr>
          <a:xfrm flipH="1">
            <a:off x="5781440" y="943008"/>
            <a:ext cx="2233313" cy="0"/>
          </a:xfrm>
          <a:prstGeom prst="line">
            <a:avLst/>
          </a:prstGeom>
          <a:ln w="31750">
            <a:solidFill>
              <a:schemeClr val="bg1">
                <a:lumMod val="65000"/>
              </a:schemeClr>
            </a:solidFill>
            <a:headEnd type="oval"/>
            <a:tailEnd type="none"/>
          </a:ln>
        </p:spPr>
        <p:style>
          <a:lnRef idx="1">
            <a:schemeClr val="accent1"/>
          </a:lnRef>
          <a:fillRef idx="0">
            <a:schemeClr val="accent1"/>
          </a:fillRef>
          <a:effectRef idx="0">
            <a:schemeClr val="accent1"/>
          </a:effectRef>
          <a:fontRef idx="minor">
            <a:schemeClr val="tx1"/>
          </a:fontRef>
        </p:style>
      </p:cxnSp>
      <p:sp>
        <p:nvSpPr>
          <p:cNvPr id="16" name="正方形/長方形 15">
            <a:extLst>
              <a:ext uri="{FF2B5EF4-FFF2-40B4-BE49-F238E27FC236}">
                <a16:creationId xmlns:a16="http://schemas.microsoft.com/office/drawing/2014/main" id="{FBFE00EE-D098-43EE-8F95-C25A4DE075D5}"/>
              </a:ext>
            </a:extLst>
          </p:cNvPr>
          <p:cNvSpPr/>
          <p:nvPr/>
        </p:nvSpPr>
        <p:spPr>
          <a:xfrm>
            <a:off x="5890370" y="693235"/>
            <a:ext cx="1997163" cy="30571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r>
              <a:rPr lang="ja-JP" altLang="en-US" sz="1400" b="1" dirty="0">
                <a:solidFill>
                  <a:schemeClr val="tx1"/>
                </a:solidFill>
                <a:latin typeface="Meiryo UI" panose="020B0604030504040204" pitchFamily="50" charset="-128"/>
                <a:ea typeface="Meiryo UI" panose="020B0604030504040204" pitchFamily="50" charset="-128"/>
              </a:rPr>
              <a:t>■素材：静電防止検査</a:t>
            </a:r>
            <a:endParaRPr lang="en-US" altLang="ja-JP" sz="1400" b="1" dirty="0">
              <a:solidFill>
                <a:schemeClr val="tx1"/>
              </a:solidFill>
              <a:latin typeface="Meiryo UI" panose="020B0604030504040204" pitchFamily="50" charset="-128"/>
              <a:ea typeface="Meiryo UI" panose="020B0604030504040204" pitchFamily="50" charset="-128"/>
            </a:endParaRPr>
          </a:p>
        </p:txBody>
      </p:sp>
      <p:pic>
        <p:nvPicPr>
          <p:cNvPr id="3" name="図 2">
            <a:extLst>
              <a:ext uri="{FF2B5EF4-FFF2-40B4-BE49-F238E27FC236}">
                <a16:creationId xmlns:a16="http://schemas.microsoft.com/office/drawing/2014/main" id="{1CC36444-C8F8-4612-9CFF-88C3D66BF06D}"/>
              </a:ext>
            </a:extLst>
          </p:cNvPr>
          <p:cNvPicPr>
            <a:picLocks noChangeAspect="1"/>
          </p:cNvPicPr>
          <p:nvPr/>
        </p:nvPicPr>
        <p:blipFill>
          <a:blip r:embed="rId4"/>
          <a:stretch>
            <a:fillRect/>
          </a:stretch>
        </p:blipFill>
        <p:spPr>
          <a:xfrm>
            <a:off x="575742" y="1034218"/>
            <a:ext cx="3829503" cy="5454720"/>
          </a:xfrm>
          <a:prstGeom prst="rect">
            <a:avLst/>
          </a:prstGeom>
        </p:spPr>
      </p:pic>
      <p:cxnSp>
        <p:nvCxnSpPr>
          <p:cNvPr id="19" name="直線コネクタ 18">
            <a:extLst>
              <a:ext uri="{FF2B5EF4-FFF2-40B4-BE49-F238E27FC236}">
                <a16:creationId xmlns:a16="http://schemas.microsoft.com/office/drawing/2014/main" id="{5DFFC80E-AD3F-4138-9D18-0238F37D955D}"/>
              </a:ext>
            </a:extLst>
          </p:cNvPr>
          <p:cNvCxnSpPr>
            <a:cxnSpLocks/>
          </p:cNvCxnSpPr>
          <p:nvPr/>
        </p:nvCxnSpPr>
        <p:spPr>
          <a:xfrm flipH="1">
            <a:off x="494109" y="933623"/>
            <a:ext cx="2233313" cy="0"/>
          </a:xfrm>
          <a:prstGeom prst="line">
            <a:avLst/>
          </a:prstGeom>
          <a:ln w="31750">
            <a:solidFill>
              <a:schemeClr val="bg1">
                <a:lumMod val="65000"/>
              </a:schemeClr>
            </a:solidFill>
            <a:headEnd type="oval"/>
            <a:tailEnd type="none"/>
          </a:ln>
        </p:spPr>
        <p:style>
          <a:lnRef idx="1">
            <a:schemeClr val="accent1"/>
          </a:lnRef>
          <a:fillRef idx="0">
            <a:schemeClr val="accent1"/>
          </a:fillRef>
          <a:effectRef idx="0">
            <a:schemeClr val="accent1"/>
          </a:effectRef>
          <a:fontRef idx="minor">
            <a:schemeClr val="tx1"/>
          </a:fontRef>
        </p:style>
      </p:cxnSp>
      <p:sp>
        <p:nvSpPr>
          <p:cNvPr id="20" name="正方形/長方形 19">
            <a:extLst>
              <a:ext uri="{FF2B5EF4-FFF2-40B4-BE49-F238E27FC236}">
                <a16:creationId xmlns:a16="http://schemas.microsoft.com/office/drawing/2014/main" id="{2E331B0C-5D96-46B4-A059-5065753EF1E2}"/>
              </a:ext>
            </a:extLst>
          </p:cNvPr>
          <p:cNvSpPr/>
          <p:nvPr/>
        </p:nvSpPr>
        <p:spPr>
          <a:xfrm>
            <a:off x="603039" y="683850"/>
            <a:ext cx="1997163" cy="30571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r>
              <a:rPr lang="ja-JP" altLang="en-US" sz="1400" b="1" dirty="0">
                <a:solidFill>
                  <a:schemeClr val="tx1"/>
                </a:solidFill>
                <a:latin typeface="Meiryo UI" panose="020B0604030504040204" pitchFamily="50" charset="-128"/>
                <a:ea typeface="Meiryo UI" panose="020B0604030504040204" pitchFamily="50" charset="-128"/>
              </a:rPr>
              <a:t>■漏れ率検査</a:t>
            </a:r>
            <a:endParaRPr lang="en-US" altLang="ja-JP" sz="1400" b="1" dirty="0">
              <a:solidFill>
                <a:schemeClr val="tx1"/>
              </a:solidFill>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227210473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正方形/長方形 12">
            <a:extLst>
              <a:ext uri="{FF2B5EF4-FFF2-40B4-BE49-F238E27FC236}">
                <a16:creationId xmlns:a16="http://schemas.microsoft.com/office/drawing/2014/main" id="{6F2EA6DA-4E24-4DCF-8185-A878C6C82141}"/>
              </a:ext>
            </a:extLst>
          </p:cNvPr>
          <p:cNvSpPr/>
          <p:nvPr/>
        </p:nvSpPr>
        <p:spPr>
          <a:xfrm>
            <a:off x="0" y="1"/>
            <a:ext cx="9906000" cy="639191"/>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altLang="ja-JP" sz="2800" dirty="0">
                <a:latin typeface="Meiryo UI" panose="020B0604030504040204" pitchFamily="50" charset="-128"/>
                <a:ea typeface="Meiryo UI" panose="020B0604030504040204" pitchFamily="50" charset="-128"/>
              </a:rPr>
              <a:t>6-3. </a:t>
            </a:r>
            <a:r>
              <a:rPr lang="ja-JP" altLang="en-US" sz="2000" dirty="0">
                <a:latin typeface="Meiryo UI" panose="020B0604030504040204" pitchFamily="50" charset="-128"/>
                <a:ea typeface="Meiryo UI" panose="020B0604030504040204" pitchFamily="50" charset="-128"/>
              </a:rPr>
              <a:t>化学防護服　　性能検査証明書　</a:t>
            </a:r>
            <a:endParaRPr lang="ja-JP" altLang="en-US" sz="2800" dirty="0">
              <a:latin typeface="Meiryo UI" panose="020B0604030504040204" pitchFamily="50" charset="-128"/>
              <a:ea typeface="Meiryo UI" panose="020B0604030504040204" pitchFamily="50" charset="-128"/>
            </a:endParaRPr>
          </a:p>
        </p:txBody>
      </p:sp>
      <p:sp>
        <p:nvSpPr>
          <p:cNvPr id="7" name="正方形/長方形 6">
            <a:extLst>
              <a:ext uri="{FF2B5EF4-FFF2-40B4-BE49-F238E27FC236}">
                <a16:creationId xmlns:a16="http://schemas.microsoft.com/office/drawing/2014/main" id="{D81D9839-8C77-4224-A8F2-EAB0AB746669}"/>
              </a:ext>
            </a:extLst>
          </p:cNvPr>
          <p:cNvSpPr/>
          <p:nvPr/>
        </p:nvSpPr>
        <p:spPr>
          <a:xfrm>
            <a:off x="0" y="6705600"/>
            <a:ext cx="9906000" cy="15240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ja-JP" altLang="en-US" sz="1461" dirty="0"/>
          </a:p>
        </p:txBody>
      </p:sp>
      <p:sp>
        <p:nvSpPr>
          <p:cNvPr id="8" name="正方形/長方形 7">
            <a:extLst>
              <a:ext uri="{FF2B5EF4-FFF2-40B4-BE49-F238E27FC236}">
                <a16:creationId xmlns:a16="http://schemas.microsoft.com/office/drawing/2014/main" id="{F49A386D-ED5B-4735-9B34-93A3BF752A49}"/>
              </a:ext>
            </a:extLst>
          </p:cNvPr>
          <p:cNvSpPr/>
          <p:nvPr/>
        </p:nvSpPr>
        <p:spPr>
          <a:xfrm>
            <a:off x="7457242" y="-1"/>
            <a:ext cx="661390" cy="639191"/>
          </a:xfrm>
          <a:prstGeom prst="rect">
            <a:avLst/>
          </a:prstGeom>
          <a:solidFill>
            <a:srgbClr val="8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tLang="ja-JP" sz="2800" dirty="0">
              <a:latin typeface="Meiryo UI" panose="020B0604030504040204" pitchFamily="50" charset="-128"/>
              <a:ea typeface="Meiryo UI" panose="020B0604030504040204" pitchFamily="50" charset="-128"/>
            </a:endParaRPr>
          </a:p>
        </p:txBody>
      </p:sp>
      <p:sp>
        <p:nvSpPr>
          <p:cNvPr id="9" name="正方形/長方形 8">
            <a:extLst>
              <a:ext uri="{FF2B5EF4-FFF2-40B4-BE49-F238E27FC236}">
                <a16:creationId xmlns:a16="http://schemas.microsoft.com/office/drawing/2014/main" id="{734B755E-F316-43D4-A74E-0019C1F173D1}"/>
              </a:ext>
            </a:extLst>
          </p:cNvPr>
          <p:cNvSpPr/>
          <p:nvPr/>
        </p:nvSpPr>
        <p:spPr>
          <a:xfrm>
            <a:off x="8195937" y="0"/>
            <a:ext cx="470517" cy="639191"/>
          </a:xfrm>
          <a:prstGeom prst="rect">
            <a:avLst/>
          </a:prstGeom>
          <a:solidFill>
            <a:srgbClr val="8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tLang="ja-JP" sz="2800" dirty="0">
              <a:latin typeface="Meiryo UI" panose="020B0604030504040204" pitchFamily="50" charset="-128"/>
              <a:ea typeface="Meiryo UI" panose="020B0604030504040204" pitchFamily="50" charset="-128"/>
            </a:endParaRPr>
          </a:p>
        </p:txBody>
      </p:sp>
      <p:sp>
        <p:nvSpPr>
          <p:cNvPr id="10" name="正方形/長方形 9">
            <a:extLst>
              <a:ext uri="{FF2B5EF4-FFF2-40B4-BE49-F238E27FC236}">
                <a16:creationId xmlns:a16="http://schemas.microsoft.com/office/drawing/2014/main" id="{41B805FD-F0B6-4C2B-B882-76150C2CCA35}"/>
              </a:ext>
            </a:extLst>
          </p:cNvPr>
          <p:cNvSpPr/>
          <p:nvPr/>
        </p:nvSpPr>
        <p:spPr>
          <a:xfrm>
            <a:off x="8744873" y="-2"/>
            <a:ext cx="328106" cy="639191"/>
          </a:xfrm>
          <a:prstGeom prst="rect">
            <a:avLst/>
          </a:prstGeom>
          <a:solidFill>
            <a:srgbClr val="8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tLang="ja-JP" sz="2800" dirty="0">
              <a:latin typeface="Meiryo UI" panose="020B0604030504040204" pitchFamily="50" charset="-128"/>
              <a:ea typeface="Meiryo UI" panose="020B0604030504040204" pitchFamily="50" charset="-128"/>
            </a:endParaRPr>
          </a:p>
        </p:txBody>
      </p:sp>
      <p:sp>
        <p:nvSpPr>
          <p:cNvPr id="11" name="正方形/長方形 10">
            <a:extLst>
              <a:ext uri="{FF2B5EF4-FFF2-40B4-BE49-F238E27FC236}">
                <a16:creationId xmlns:a16="http://schemas.microsoft.com/office/drawing/2014/main" id="{E133E98C-3BA3-4E70-A575-C2D6CF4BFD21}"/>
              </a:ext>
            </a:extLst>
          </p:cNvPr>
          <p:cNvSpPr/>
          <p:nvPr/>
        </p:nvSpPr>
        <p:spPr>
          <a:xfrm>
            <a:off x="9151398" y="0"/>
            <a:ext cx="250054" cy="639191"/>
          </a:xfrm>
          <a:prstGeom prst="rect">
            <a:avLst/>
          </a:prstGeom>
          <a:solidFill>
            <a:srgbClr val="8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tLang="ja-JP" sz="2800" dirty="0">
              <a:latin typeface="Meiryo UI" panose="020B0604030504040204" pitchFamily="50" charset="-128"/>
              <a:ea typeface="Meiryo UI" panose="020B0604030504040204" pitchFamily="50" charset="-128"/>
            </a:endParaRPr>
          </a:p>
        </p:txBody>
      </p:sp>
      <p:sp>
        <p:nvSpPr>
          <p:cNvPr id="14" name="正方形/長方形 13">
            <a:extLst>
              <a:ext uri="{FF2B5EF4-FFF2-40B4-BE49-F238E27FC236}">
                <a16:creationId xmlns:a16="http://schemas.microsoft.com/office/drawing/2014/main" id="{6A5C11B0-7CFD-44C3-A84B-A21ECACEA61B}"/>
              </a:ext>
            </a:extLst>
          </p:cNvPr>
          <p:cNvSpPr/>
          <p:nvPr/>
        </p:nvSpPr>
        <p:spPr>
          <a:xfrm>
            <a:off x="9544974" y="0"/>
            <a:ext cx="154246" cy="639191"/>
          </a:xfrm>
          <a:prstGeom prst="rect">
            <a:avLst/>
          </a:prstGeom>
          <a:solidFill>
            <a:srgbClr val="8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tLang="ja-JP" sz="2800" dirty="0">
              <a:latin typeface="Meiryo UI" panose="020B0604030504040204" pitchFamily="50" charset="-128"/>
              <a:ea typeface="Meiryo UI" panose="020B0604030504040204" pitchFamily="50" charset="-128"/>
            </a:endParaRPr>
          </a:p>
        </p:txBody>
      </p:sp>
      <p:cxnSp>
        <p:nvCxnSpPr>
          <p:cNvPr id="17" name="直線コネクタ 16">
            <a:extLst>
              <a:ext uri="{FF2B5EF4-FFF2-40B4-BE49-F238E27FC236}">
                <a16:creationId xmlns:a16="http://schemas.microsoft.com/office/drawing/2014/main" id="{EAC3B550-FECA-4B86-8828-4B0174E037C7}"/>
              </a:ext>
            </a:extLst>
          </p:cNvPr>
          <p:cNvCxnSpPr>
            <a:cxnSpLocks/>
          </p:cNvCxnSpPr>
          <p:nvPr/>
        </p:nvCxnSpPr>
        <p:spPr>
          <a:xfrm flipH="1">
            <a:off x="319409" y="1033053"/>
            <a:ext cx="2233313" cy="0"/>
          </a:xfrm>
          <a:prstGeom prst="line">
            <a:avLst/>
          </a:prstGeom>
          <a:ln w="31750">
            <a:solidFill>
              <a:schemeClr val="bg1">
                <a:lumMod val="65000"/>
              </a:schemeClr>
            </a:solidFill>
            <a:headEnd type="oval"/>
            <a:tailEnd type="none"/>
          </a:ln>
        </p:spPr>
        <p:style>
          <a:lnRef idx="1">
            <a:schemeClr val="accent1"/>
          </a:lnRef>
          <a:fillRef idx="0">
            <a:schemeClr val="accent1"/>
          </a:fillRef>
          <a:effectRef idx="0">
            <a:schemeClr val="accent1"/>
          </a:effectRef>
          <a:fontRef idx="minor">
            <a:schemeClr val="tx1"/>
          </a:fontRef>
        </p:style>
      </p:cxnSp>
      <p:sp>
        <p:nvSpPr>
          <p:cNvPr id="18" name="正方形/長方形 17">
            <a:extLst>
              <a:ext uri="{FF2B5EF4-FFF2-40B4-BE49-F238E27FC236}">
                <a16:creationId xmlns:a16="http://schemas.microsoft.com/office/drawing/2014/main" id="{5D2F4B0A-0E81-4289-9D6E-F8B12EB03D64}"/>
              </a:ext>
            </a:extLst>
          </p:cNvPr>
          <p:cNvSpPr/>
          <p:nvPr/>
        </p:nvSpPr>
        <p:spPr>
          <a:xfrm>
            <a:off x="428339" y="783280"/>
            <a:ext cx="1997163" cy="30571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r>
              <a:rPr lang="ja-JP" altLang="en-US" sz="1400" b="1" dirty="0">
                <a:solidFill>
                  <a:schemeClr val="tx1"/>
                </a:solidFill>
                <a:latin typeface="Meiryo UI" panose="020B0604030504040204" pitchFamily="50" charset="-128"/>
                <a:ea typeface="Meiryo UI" panose="020B0604030504040204" pitchFamily="50" charset="-128"/>
              </a:rPr>
              <a:t>■製品：タイプ</a:t>
            </a:r>
            <a:r>
              <a:rPr lang="en-US" altLang="ja-JP" sz="1400" b="1" dirty="0">
                <a:solidFill>
                  <a:schemeClr val="tx1"/>
                </a:solidFill>
                <a:latin typeface="Meiryo UI" panose="020B0604030504040204" pitchFamily="50" charset="-128"/>
                <a:ea typeface="Meiryo UI" panose="020B0604030504040204" pitchFamily="50" charset="-128"/>
              </a:rPr>
              <a:t>6</a:t>
            </a:r>
            <a:r>
              <a:rPr lang="ja-JP" altLang="en-US" sz="1400" b="1" dirty="0">
                <a:solidFill>
                  <a:schemeClr val="tx1"/>
                </a:solidFill>
                <a:latin typeface="Meiryo UI" panose="020B0604030504040204" pitchFamily="50" charset="-128"/>
                <a:ea typeface="Meiryo UI" panose="020B0604030504040204" pitchFamily="50" charset="-128"/>
              </a:rPr>
              <a:t>検査</a:t>
            </a:r>
            <a:endParaRPr lang="en-US" altLang="ja-JP" sz="1400" b="1" dirty="0">
              <a:solidFill>
                <a:schemeClr val="tx1"/>
              </a:solidFill>
              <a:latin typeface="Meiryo UI" panose="020B0604030504040204" pitchFamily="50" charset="-128"/>
              <a:ea typeface="Meiryo UI" panose="020B0604030504040204" pitchFamily="50" charset="-128"/>
            </a:endParaRPr>
          </a:p>
        </p:txBody>
      </p:sp>
      <p:pic>
        <p:nvPicPr>
          <p:cNvPr id="3" name="図 2">
            <a:extLst>
              <a:ext uri="{FF2B5EF4-FFF2-40B4-BE49-F238E27FC236}">
                <a16:creationId xmlns:a16="http://schemas.microsoft.com/office/drawing/2014/main" id="{C0F59164-4DD7-43D3-9FAC-9B23A6FFA0EB}"/>
              </a:ext>
            </a:extLst>
          </p:cNvPr>
          <p:cNvPicPr>
            <a:picLocks noChangeAspect="1"/>
          </p:cNvPicPr>
          <p:nvPr/>
        </p:nvPicPr>
        <p:blipFill>
          <a:blip r:embed="rId3"/>
          <a:stretch>
            <a:fillRect/>
          </a:stretch>
        </p:blipFill>
        <p:spPr>
          <a:xfrm>
            <a:off x="319409" y="1167900"/>
            <a:ext cx="4119426" cy="5350594"/>
          </a:xfrm>
          <a:prstGeom prst="rect">
            <a:avLst/>
          </a:prstGeom>
        </p:spPr>
      </p:pic>
      <p:pic>
        <p:nvPicPr>
          <p:cNvPr id="5" name="図 4">
            <a:extLst>
              <a:ext uri="{FF2B5EF4-FFF2-40B4-BE49-F238E27FC236}">
                <a16:creationId xmlns:a16="http://schemas.microsoft.com/office/drawing/2014/main" id="{CCC5DCFA-C7E5-41E8-9F02-2165111F1963}"/>
              </a:ext>
            </a:extLst>
          </p:cNvPr>
          <p:cNvPicPr>
            <a:picLocks noChangeAspect="1"/>
          </p:cNvPicPr>
          <p:nvPr/>
        </p:nvPicPr>
        <p:blipFill>
          <a:blip r:embed="rId4"/>
          <a:stretch>
            <a:fillRect/>
          </a:stretch>
        </p:blipFill>
        <p:spPr>
          <a:xfrm>
            <a:off x="4953000" y="1167900"/>
            <a:ext cx="4746220" cy="5350594"/>
          </a:xfrm>
          <a:prstGeom prst="rect">
            <a:avLst/>
          </a:prstGeom>
        </p:spPr>
      </p:pic>
      <p:sp>
        <p:nvSpPr>
          <p:cNvPr id="6" name="正方形/長方形 5">
            <a:extLst>
              <a:ext uri="{FF2B5EF4-FFF2-40B4-BE49-F238E27FC236}">
                <a16:creationId xmlns:a16="http://schemas.microsoft.com/office/drawing/2014/main" id="{B4B4D4B2-01DD-4C49-8BA2-99797370E87E}"/>
              </a:ext>
            </a:extLst>
          </p:cNvPr>
          <p:cNvSpPr/>
          <p:nvPr/>
        </p:nvSpPr>
        <p:spPr>
          <a:xfrm>
            <a:off x="277803" y="4483224"/>
            <a:ext cx="3255510" cy="512267"/>
          </a:xfrm>
          <a:prstGeom prst="rect">
            <a:avLst/>
          </a:prstGeom>
          <a:noFill/>
          <a:ln w="28575">
            <a:solidFill>
              <a:srgbClr val="8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9" name="正方形/長方形 18">
            <a:extLst>
              <a:ext uri="{FF2B5EF4-FFF2-40B4-BE49-F238E27FC236}">
                <a16:creationId xmlns:a16="http://schemas.microsoft.com/office/drawing/2014/main" id="{436B7F15-FF45-4DC1-A8F7-DB5A76693EE6}"/>
              </a:ext>
            </a:extLst>
          </p:cNvPr>
          <p:cNvSpPr/>
          <p:nvPr/>
        </p:nvSpPr>
        <p:spPr>
          <a:xfrm>
            <a:off x="4893357" y="3090909"/>
            <a:ext cx="3166735" cy="1498846"/>
          </a:xfrm>
          <a:prstGeom prst="rect">
            <a:avLst/>
          </a:prstGeom>
          <a:noFill/>
          <a:ln w="28575">
            <a:solidFill>
              <a:srgbClr val="8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4062136758"/>
      </p:ext>
    </p:extLst>
  </p:cSld>
  <p:clrMapOvr>
    <a:masterClrMapping/>
  </p:clrMapOvr>
</p:sld>
</file>

<file path=ppt/theme/theme1.xml><?xml version="1.0" encoding="utf-8"?>
<a:theme xmlns:a="http://schemas.openxmlformats.org/drawingml/2006/main" name="Office テーマ">
  <a:themeElements>
    <a:clrScheme name="Office テーマ">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テーマ">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3893</TotalTime>
  <Words>1778</Words>
  <Application>Microsoft Office PowerPoint</Application>
  <PresentationFormat>A4 210 x 297 mm</PresentationFormat>
  <Paragraphs>352</Paragraphs>
  <Slides>13</Slides>
  <Notes>12</Notes>
  <HiddenSlides>0</HiddenSlides>
  <MMClips>0</MMClips>
  <ScaleCrop>false</ScaleCrop>
  <HeadingPairs>
    <vt:vector size="6" baseType="variant">
      <vt:variant>
        <vt:lpstr>使用されているフォント</vt:lpstr>
      </vt:variant>
      <vt:variant>
        <vt:i4>5</vt:i4>
      </vt:variant>
      <vt:variant>
        <vt:lpstr>テーマ</vt:lpstr>
      </vt:variant>
      <vt:variant>
        <vt:i4>1</vt:i4>
      </vt:variant>
      <vt:variant>
        <vt:lpstr>スライド タイトル</vt:lpstr>
      </vt:variant>
      <vt:variant>
        <vt:i4>13</vt:i4>
      </vt:variant>
    </vt:vector>
  </HeadingPairs>
  <TitlesOfParts>
    <vt:vector size="19" baseType="lpstr">
      <vt:lpstr>Meiryo UI</vt:lpstr>
      <vt:lpstr>游ゴシック</vt:lpstr>
      <vt:lpstr>Arial</vt:lpstr>
      <vt:lpstr>Calibri</vt:lpstr>
      <vt:lpstr>Calibri Light</vt:lpstr>
      <vt:lpstr>Office テーマ</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tokyo09</dc:creator>
  <cp:lastModifiedBy>tokyo09</cp:lastModifiedBy>
  <cp:revision>225</cp:revision>
  <cp:lastPrinted>2022-07-25T05:39:24Z</cp:lastPrinted>
  <dcterms:created xsi:type="dcterms:W3CDTF">2021-01-08T06:32:02Z</dcterms:created>
  <dcterms:modified xsi:type="dcterms:W3CDTF">2022-08-18T08:52:07Z</dcterms:modified>
</cp:coreProperties>
</file>